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1D8A-F3B6-4FD0-A257-75985F6FACD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FE86-DDF8-4400-8D42-BC625B98B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1D8A-F3B6-4FD0-A257-75985F6FACD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FE86-DDF8-4400-8D42-BC625B98B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1D8A-F3B6-4FD0-A257-75985F6FACD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FE86-DDF8-4400-8D42-BC625B98B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1D8A-F3B6-4FD0-A257-75985F6FACD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FE86-DDF8-4400-8D42-BC625B98B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1D8A-F3B6-4FD0-A257-75985F6FACD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FE86-DDF8-4400-8D42-BC625B98B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1D8A-F3B6-4FD0-A257-75985F6FACD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FE86-DDF8-4400-8D42-BC625B98B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1D8A-F3B6-4FD0-A257-75985F6FACD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FE86-DDF8-4400-8D42-BC625B98B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1D8A-F3B6-4FD0-A257-75985F6FACD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FE86-DDF8-4400-8D42-BC625B98B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1D8A-F3B6-4FD0-A257-75985F6FACD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FE86-DDF8-4400-8D42-BC625B98B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1D8A-F3B6-4FD0-A257-75985F6FACD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FE86-DDF8-4400-8D42-BC625B98B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1D8A-F3B6-4FD0-A257-75985F6FACD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FE86-DDF8-4400-8D42-BC625B98B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41D8A-F3B6-4FD0-A257-75985F6FACD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1FE86-DDF8-4400-8D42-BC625B98BC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45" name="AutoShape 365"/>
          <p:cNvSpPr>
            <a:spLocks noChangeArrowheads="1"/>
          </p:cNvSpPr>
          <p:nvPr/>
        </p:nvSpPr>
        <p:spPr bwMode="auto">
          <a:xfrm>
            <a:off x="381000" y="5486400"/>
            <a:ext cx="381000" cy="228600"/>
          </a:xfrm>
          <a:prstGeom prst="cube">
            <a:avLst>
              <a:gd name="adj" fmla="val 25000"/>
            </a:avLst>
          </a:prstGeom>
          <a:solidFill>
            <a:srgbClr val="BEBEBE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46" name="AutoShape 366"/>
          <p:cNvSpPr>
            <a:spLocks noChangeArrowheads="1"/>
          </p:cNvSpPr>
          <p:nvPr/>
        </p:nvSpPr>
        <p:spPr bwMode="auto">
          <a:xfrm>
            <a:off x="6442075" y="5486400"/>
            <a:ext cx="381000" cy="228600"/>
          </a:xfrm>
          <a:prstGeom prst="cube">
            <a:avLst>
              <a:gd name="adj" fmla="val 25000"/>
            </a:avLst>
          </a:prstGeom>
          <a:solidFill>
            <a:srgbClr val="BEBEBE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47" name="AutoShape 367"/>
          <p:cNvSpPr>
            <a:spLocks noChangeArrowheads="1"/>
          </p:cNvSpPr>
          <p:nvPr/>
        </p:nvSpPr>
        <p:spPr bwMode="auto">
          <a:xfrm>
            <a:off x="8208963" y="2341563"/>
            <a:ext cx="381000" cy="228600"/>
          </a:xfrm>
          <a:prstGeom prst="cube">
            <a:avLst>
              <a:gd name="adj" fmla="val 25000"/>
            </a:avLst>
          </a:prstGeom>
          <a:solidFill>
            <a:srgbClr val="BEBEBE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44" name="AutoShape 364" descr="Blue tissue paper"/>
          <p:cNvSpPr>
            <a:spLocks noChangeArrowheads="1"/>
          </p:cNvSpPr>
          <p:nvPr/>
        </p:nvSpPr>
        <p:spPr bwMode="auto">
          <a:xfrm>
            <a:off x="304800" y="2286000"/>
            <a:ext cx="8305800" cy="3276600"/>
          </a:xfrm>
          <a:prstGeom prst="parallelogram">
            <a:avLst>
              <a:gd name="adj" fmla="val 5450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40" name="Oval 360"/>
          <p:cNvSpPr>
            <a:spLocks noChangeArrowheads="1"/>
          </p:cNvSpPr>
          <p:nvPr/>
        </p:nvSpPr>
        <p:spPr bwMode="auto">
          <a:xfrm>
            <a:off x="4800600" y="3657600"/>
            <a:ext cx="1828800" cy="1670050"/>
          </a:xfrm>
          <a:prstGeom prst="ellipse">
            <a:avLst/>
          </a:prstGeom>
          <a:gradFill rotWithShape="1">
            <a:gsLst>
              <a:gs pos="0">
                <a:srgbClr val="FFFF00">
                  <a:gamma/>
                  <a:shade val="89020"/>
                  <a:invGamma/>
                </a:srgbClr>
              </a:gs>
              <a:gs pos="100000">
                <a:srgbClr val="FFFF00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86"/>
          <p:cNvGrpSpPr>
            <a:grpSpLocks/>
          </p:cNvGrpSpPr>
          <p:nvPr/>
        </p:nvGrpSpPr>
        <p:grpSpPr bwMode="auto">
          <a:xfrm>
            <a:off x="4800600" y="2362200"/>
            <a:ext cx="2514600" cy="990600"/>
            <a:chOff x="624" y="1536"/>
            <a:chExt cx="1680" cy="720"/>
          </a:xfrm>
        </p:grpSpPr>
        <p:sp>
          <p:nvSpPr>
            <p:cNvPr id="122902" name="AutoShape 22" descr="Oak"/>
            <p:cNvSpPr>
              <a:spLocks noChangeArrowheads="1"/>
            </p:cNvSpPr>
            <p:nvPr/>
          </p:nvSpPr>
          <p:spPr bwMode="auto">
            <a:xfrm>
              <a:off x="624" y="2064"/>
              <a:ext cx="1680" cy="192"/>
            </a:xfrm>
            <a:prstGeom prst="parallelogram">
              <a:avLst>
                <a:gd name="adj" fmla="val 141742"/>
              </a:avLst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1" name="AutoShape 11"/>
            <p:cNvSpPr>
              <a:spLocks noChangeArrowheads="1"/>
            </p:cNvSpPr>
            <p:nvPr/>
          </p:nvSpPr>
          <p:spPr bwMode="auto">
            <a:xfrm>
              <a:off x="965" y="1536"/>
              <a:ext cx="73" cy="644"/>
            </a:xfrm>
            <a:prstGeom prst="cube">
              <a:avLst>
                <a:gd name="adj" fmla="val 89583"/>
              </a:avLst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3" name="AutoShape 13"/>
            <p:cNvSpPr>
              <a:spLocks noChangeArrowheads="1"/>
            </p:cNvSpPr>
            <p:nvPr/>
          </p:nvSpPr>
          <p:spPr bwMode="auto">
            <a:xfrm rot="5400000">
              <a:off x="1512" y="1113"/>
              <a:ext cx="50" cy="1093"/>
            </a:xfrm>
            <a:prstGeom prst="can">
              <a:avLst>
                <a:gd name="adj" fmla="val 76510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84"/>
            <p:cNvGrpSpPr>
              <a:grpSpLocks/>
            </p:cNvGrpSpPr>
            <p:nvPr/>
          </p:nvGrpSpPr>
          <p:grpSpPr bwMode="auto">
            <a:xfrm>
              <a:off x="1014" y="1759"/>
              <a:ext cx="1045" cy="235"/>
              <a:chOff x="2064" y="3164"/>
              <a:chExt cx="1536" cy="456"/>
            </a:xfrm>
          </p:grpSpPr>
          <p:sp>
            <p:nvSpPr>
              <p:cNvPr id="122904" name="AutoShape 24"/>
              <p:cNvSpPr>
                <a:spLocks noChangeArrowheads="1"/>
              </p:cNvSpPr>
              <p:nvPr/>
            </p:nvSpPr>
            <p:spPr bwMode="auto">
              <a:xfrm rot="16200000" flipV="1">
                <a:off x="2688" y="2627"/>
                <a:ext cx="288" cy="1536"/>
              </a:xfrm>
              <a:prstGeom prst="can">
                <a:avLst>
                  <a:gd name="adj" fmla="val 23259"/>
                </a:avLst>
              </a:prstGeom>
              <a:gradFill rotWithShape="1">
                <a:gsLst>
                  <a:gs pos="0">
                    <a:srgbClr val="BEBEBE"/>
                  </a:gs>
                  <a:gs pos="50000">
                    <a:srgbClr val="BEBEBE">
                      <a:gamma/>
                      <a:tint val="0"/>
                      <a:invGamma/>
                    </a:srgbClr>
                  </a:gs>
                  <a:gs pos="100000">
                    <a:srgbClr val="BEBEBE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83"/>
              <p:cNvGrpSpPr>
                <a:grpSpLocks/>
              </p:cNvGrpSpPr>
              <p:nvPr/>
            </p:nvGrpSpPr>
            <p:grpSpPr bwMode="auto">
              <a:xfrm>
                <a:off x="2160" y="3164"/>
                <a:ext cx="1342" cy="456"/>
                <a:chOff x="2160" y="2976"/>
                <a:chExt cx="1342" cy="696"/>
              </a:xfrm>
            </p:grpSpPr>
            <p:grpSp>
              <p:nvGrpSpPr>
                <p:cNvPr id="5" name="Group 25"/>
                <p:cNvGrpSpPr>
                  <a:grpSpLocks/>
                </p:cNvGrpSpPr>
                <p:nvPr/>
              </p:nvGrpSpPr>
              <p:grpSpPr bwMode="auto">
                <a:xfrm flipV="1">
                  <a:off x="2160" y="2976"/>
                  <a:ext cx="670" cy="696"/>
                  <a:chOff x="2016" y="3504"/>
                  <a:chExt cx="511" cy="275"/>
                </a:xfrm>
              </p:grpSpPr>
              <p:grpSp>
                <p:nvGrpSpPr>
                  <p:cNvPr id="6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2016" y="3504"/>
                    <a:ext cx="258" cy="275"/>
                    <a:chOff x="1168" y="2618"/>
                    <a:chExt cx="347" cy="467"/>
                  </a:xfrm>
                </p:grpSpPr>
                <p:grpSp>
                  <p:nvGrpSpPr>
                    <p:cNvPr id="7" name="Group 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68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8" name="Group 2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2909" name="Arc 29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10" name="Arc 30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11" name="Arc 31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12" name="Arc 32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13" name="Arc 3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" name="Group 3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2915" name="Arc 35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16" name="Arc 36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17" name="Arc 37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18" name="Arc 38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19" name="Arc 3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0" name="Group 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84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11" name="Group 4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2922" name="Arc 42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23" name="Arc 43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24" name="Arc 44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25" name="Arc 45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26" name="Arc 4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2" name="Group 4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2928" name="Arc 48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29" name="Arc 49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30" name="Arc 50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31" name="Arc 51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32" name="Arc 5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3" name="Group 5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2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2934" name="Arc 54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2935" name="Arc 55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2936" name="Arc 56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2937" name="Arc 57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2938" name="Arc 5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" name="Group 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64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2940" name="Arc 60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2941" name="Arc 61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2942" name="Arc 62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2943" name="Arc 63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2944" name="Arc 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5" name="Group 65"/>
                  <p:cNvGrpSpPr>
                    <a:grpSpLocks/>
                  </p:cNvGrpSpPr>
                  <p:nvPr/>
                </p:nvGrpSpPr>
                <p:grpSpPr bwMode="auto">
                  <a:xfrm>
                    <a:off x="2269" y="3504"/>
                    <a:ext cx="258" cy="275"/>
                    <a:chOff x="1168" y="2618"/>
                    <a:chExt cx="347" cy="467"/>
                  </a:xfrm>
                </p:grpSpPr>
                <p:grpSp>
                  <p:nvGrpSpPr>
                    <p:cNvPr id="16" name="Group 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68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17" name="Group 6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2948" name="Arc 68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49" name="Arc 69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50" name="Arc 70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51" name="Arc 71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52" name="Arc 7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8" name="Group 7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2954" name="Arc 74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55" name="Arc 75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56" name="Arc 76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57" name="Arc 77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58" name="Arc 7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9" name="Group 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84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20" name="Group 8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2961" name="Arc 81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62" name="Arc 82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63" name="Arc 83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64" name="Arc 84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65" name="Arc 8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21" name="Group 8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2967" name="Arc 87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68" name="Arc 88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69" name="Arc 89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70" name="Arc 90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71" name="Arc 9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22" name="Group 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2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2973" name="Arc 93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2974" name="Arc 94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2975" name="Arc 95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2976" name="Arc 96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2977" name="Arc 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23" name="Group 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64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2979" name="Arc 99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2980" name="Arc 100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2981" name="Arc 101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2982" name="Arc 102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2983" name="Arc 10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24" name="Group 104"/>
                <p:cNvGrpSpPr>
                  <a:grpSpLocks/>
                </p:cNvGrpSpPr>
                <p:nvPr/>
              </p:nvGrpSpPr>
              <p:grpSpPr bwMode="auto">
                <a:xfrm flipV="1">
                  <a:off x="2832" y="2976"/>
                  <a:ext cx="670" cy="696"/>
                  <a:chOff x="2016" y="3504"/>
                  <a:chExt cx="511" cy="275"/>
                </a:xfrm>
              </p:grpSpPr>
              <p:grpSp>
                <p:nvGrpSpPr>
                  <p:cNvPr id="25" name="Group 105"/>
                  <p:cNvGrpSpPr>
                    <a:grpSpLocks/>
                  </p:cNvGrpSpPr>
                  <p:nvPr/>
                </p:nvGrpSpPr>
                <p:grpSpPr bwMode="auto">
                  <a:xfrm>
                    <a:off x="2016" y="3504"/>
                    <a:ext cx="258" cy="275"/>
                    <a:chOff x="1168" y="2618"/>
                    <a:chExt cx="347" cy="467"/>
                  </a:xfrm>
                </p:grpSpPr>
                <p:grpSp>
                  <p:nvGrpSpPr>
                    <p:cNvPr id="26" name="Group 10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68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27" name="Group 10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2988" name="Arc 108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89" name="Arc 109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90" name="Arc 110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91" name="Arc 111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92" name="Arc 11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28" name="Group 1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2994" name="Arc 114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95" name="Arc 115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96" name="Arc 116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97" name="Arc 117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98" name="Arc 11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29" name="Group 1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84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30" name="Group 12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3001" name="Arc 121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02" name="Arc 122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03" name="Arc 123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04" name="Arc 124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05" name="Arc 12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31" name="Group 12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3007" name="Arc 127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08" name="Arc 128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09" name="Arc 129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10" name="Arc 130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11" name="Arc 13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22914" name="Group 1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2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3013" name="Arc 133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3014" name="Arc 134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3015" name="Arc 135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3016" name="Arc 136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3017" name="Arc 13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22920" name="Group 1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64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3019" name="Arc 139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3020" name="Arc 140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3021" name="Arc 141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3022" name="Arc 142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3023" name="Arc 1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22921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2269" y="3504"/>
                    <a:ext cx="258" cy="275"/>
                    <a:chOff x="1168" y="2618"/>
                    <a:chExt cx="347" cy="467"/>
                  </a:xfrm>
                </p:grpSpPr>
                <p:grpSp>
                  <p:nvGrpSpPr>
                    <p:cNvPr id="122927" name="Group 14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68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122933" name="Group 14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3027" name="Arc 147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28" name="Arc 148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29" name="Arc 149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30" name="Arc 150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31" name="Arc 15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22939" name="Group 15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3033" name="Arc 153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34" name="Arc 154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35" name="Arc 155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36" name="Arc 156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37" name="Arc 15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22945" name="Group 1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84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122946" name="Group 15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3040" name="Arc 160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41" name="Arc 161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42" name="Arc 162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43" name="Arc 163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44" name="Arc 16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22947" name="Group 16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3046" name="Arc 166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47" name="Arc 167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48" name="Arc 168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49" name="Arc 169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50" name="Arc 17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22953" name="Group 17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2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3052" name="Arc 172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3053" name="Arc 173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3054" name="Arc 174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3055" name="Arc 175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3056" name="Arc 17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22959" name="Group 1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64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3058" name="Arc 178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3059" name="Arc 179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3060" name="Arc 180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3061" name="Arc 181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3062" name="Arc 18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</p:grpSp>
        <p:sp>
          <p:nvSpPr>
            <p:cNvPr id="122890" name="AutoShape 10"/>
            <p:cNvSpPr>
              <a:spLocks noChangeArrowheads="1"/>
            </p:cNvSpPr>
            <p:nvPr/>
          </p:nvSpPr>
          <p:spPr bwMode="auto">
            <a:xfrm>
              <a:off x="2011" y="1536"/>
              <a:ext cx="72" cy="644"/>
            </a:xfrm>
            <a:prstGeom prst="cube">
              <a:avLst>
                <a:gd name="adj" fmla="val 89583"/>
              </a:avLst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9" name="Oval 19"/>
            <p:cNvSpPr>
              <a:spLocks noChangeArrowheads="1"/>
            </p:cNvSpPr>
            <p:nvPr/>
          </p:nvSpPr>
          <p:spPr bwMode="auto">
            <a:xfrm>
              <a:off x="2039" y="1635"/>
              <a:ext cx="29" cy="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896" name="AutoShape 16"/>
          <p:cNvSpPr>
            <a:spLocks noChangeArrowheads="1"/>
          </p:cNvSpPr>
          <p:nvPr/>
        </p:nvSpPr>
        <p:spPr bwMode="auto">
          <a:xfrm rot="5400000">
            <a:off x="6210300" y="2476500"/>
            <a:ext cx="304800" cy="76200"/>
          </a:xfrm>
          <a:prstGeom prst="homePlate">
            <a:avLst>
              <a:gd name="adj" fmla="val 100000"/>
            </a:avLst>
          </a:prstGeom>
          <a:solidFill>
            <a:schemeClr val="bg2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67" name="Oval 187"/>
          <p:cNvSpPr>
            <a:spLocks noChangeArrowheads="1"/>
          </p:cNvSpPr>
          <p:nvPr/>
        </p:nvSpPr>
        <p:spPr bwMode="auto">
          <a:xfrm>
            <a:off x="4181475" y="5129213"/>
            <a:ext cx="46038" cy="46037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68" name="Text Box 188"/>
          <p:cNvSpPr txBox="1">
            <a:spLocks noChangeArrowheads="1"/>
          </p:cNvSpPr>
          <p:nvPr/>
        </p:nvSpPr>
        <p:spPr bwMode="auto">
          <a:xfrm>
            <a:off x="4162425" y="469265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K</a:t>
            </a:r>
          </a:p>
        </p:txBody>
      </p:sp>
      <p:sp>
        <p:nvSpPr>
          <p:cNvPr id="123069" name="Rectangle 189"/>
          <p:cNvSpPr>
            <a:spLocks noChangeArrowheads="1"/>
          </p:cNvSpPr>
          <p:nvPr/>
        </p:nvSpPr>
        <p:spPr bwMode="auto">
          <a:xfrm>
            <a:off x="3819525" y="5205413"/>
            <a:ext cx="800100" cy="12382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>
              <a:rot lat="0" lon="300000" rev="0"/>
            </a:camera>
            <a:lightRig rig="legacyFlat3" dir="r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23070" name="Oval 190"/>
          <p:cNvSpPr>
            <a:spLocks noChangeArrowheads="1"/>
          </p:cNvSpPr>
          <p:nvPr/>
        </p:nvSpPr>
        <p:spPr bwMode="auto">
          <a:xfrm>
            <a:off x="4019550" y="5102225"/>
            <a:ext cx="46038" cy="46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71" name="Oval 191"/>
          <p:cNvSpPr>
            <a:spLocks noChangeArrowheads="1"/>
          </p:cNvSpPr>
          <p:nvPr/>
        </p:nvSpPr>
        <p:spPr bwMode="auto">
          <a:xfrm>
            <a:off x="4468813" y="5111750"/>
            <a:ext cx="46037" cy="46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960" name="Group 192"/>
          <p:cNvGrpSpPr>
            <a:grpSpLocks/>
          </p:cNvGrpSpPr>
          <p:nvPr/>
        </p:nvGrpSpPr>
        <p:grpSpPr bwMode="auto">
          <a:xfrm>
            <a:off x="3810000" y="4800600"/>
            <a:ext cx="685800" cy="685800"/>
            <a:chOff x="1218" y="2010"/>
            <a:chExt cx="432" cy="432"/>
          </a:xfrm>
        </p:grpSpPr>
        <p:sp>
          <p:nvSpPr>
            <p:cNvPr id="123073" name="Line 193"/>
            <p:cNvSpPr>
              <a:spLocks noChangeShapeType="1"/>
            </p:cNvSpPr>
            <p:nvPr/>
          </p:nvSpPr>
          <p:spPr bwMode="auto">
            <a:xfrm flipV="1">
              <a:off x="1440" y="2064"/>
              <a:ext cx="144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74" name="Oval 194"/>
            <p:cNvSpPr>
              <a:spLocks noChangeArrowheads="1"/>
            </p:cNvSpPr>
            <p:nvPr/>
          </p:nvSpPr>
          <p:spPr bwMode="auto">
            <a:xfrm>
              <a:off x="1218" y="2010"/>
              <a:ext cx="432" cy="432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075" name="AutoShape 195"/>
          <p:cNvSpPr>
            <a:spLocks noChangeArrowheads="1"/>
          </p:cNvSpPr>
          <p:nvPr/>
        </p:nvSpPr>
        <p:spPr bwMode="auto">
          <a:xfrm>
            <a:off x="3990975" y="4997450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B2B2B2">
                  <a:gamma/>
                  <a:shade val="46275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76" name="Oval 196"/>
          <p:cNvSpPr>
            <a:spLocks noChangeArrowheads="1"/>
          </p:cNvSpPr>
          <p:nvPr/>
        </p:nvSpPr>
        <p:spPr bwMode="auto">
          <a:xfrm>
            <a:off x="4144963" y="5095875"/>
            <a:ext cx="46037" cy="46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77" name="AutoShape 197"/>
          <p:cNvSpPr>
            <a:spLocks noChangeArrowheads="1"/>
          </p:cNvSpPr>
          <p:nvPr/>
        </p:nvSpPr>
        <p:spPr bwMode="auto">
          <a:xfrm>
            <a:off x="4591050" y="5016500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B2B2B2">
                  <a:gamma/>
                  <a:shade val="46275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966" name="Group 199"/>
          <p:cNvGrpSpPr>
            <a:grpSpLocks/>
          </p:cNvGrpSpPr>
          <p:nvPr/>
        </p:nvGrpSpPr>
        <p:grpSpPr bwMode="auto">
          <a:xfrm>
            <a:off x="5429250" y="4343400"/>
            <a:ext cx="590550" cy="920750"/>
            <a:chOff x="1402" y="2202"/>
            <a:chExt cx="449" cy="696"/>
          </a:xfrm>
        </p:grpSpPr>
        <p:sp>
          <p:nvSpPr>
            <p:cNvPr id="123080" name="Litebulb"/>
            <p:cNvSpPr>
              <a:spLocks noEditPoints="1" noChangeArrowheads="1"/>
            </p:cNvSpPr>
            <p:nvPr/>
          </p:nvSpPr>
          <p:spPr bwMode="auto">
            <a:xfrm>
              <a:off x="1402" y="2202"/>
              <a:ext cx="449" cy="645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chemeClr val="bg1"/>
            </a:solidFill>
            <a:ln w="3175">
              <a:solidFill>
                <a:srgbClr val="FFCC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81" name="Oval 201"/>
            <p:cNvSpPr>
              <a:spLocks noChangeArrowheads="1"/>
            </p:cNvSpPr>
            <p:nvPr/>
          </p:nvSpPr>
          <p:spPr bwMode="auto">
            <a:xfrm>
              <a:off x="1453" y="2774"/>
              <a:ext cx="350" cy="124"/>
            </a:xfrm>
            <a:prstGeom prst="ellipse">
              <a:avLst/>
            </a:prstGeom>
            <a:solidFill>
              <a:srgbClr val="0099FF"/>
            </a:solidFill>
            <a:ln w="9525">
              <a:round/>
              <a:headEnd/>
              <a:tailEnd/>
            </a:ln>
            <a:effectLst/>
            <a:scene3d>
              <a:camera prst="legacyObliqueTopRight">
                <a:rot lat="16199998" lon="0" rev="0"/>
              </a:camera>
              <a:lightRig rig="legacyFlat1" dir="t"/>
            </a:scene3d>
            <a:sp3d extrusionH="100000" prstMaterial="legacyMetal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3082" name="AutoShape 202"/>
            <p:cNvSpPr>
              <a:spLocks noChangeArrowheads="1"/>
            </p:cNvSpPr>
            <p:nvPr/>
          </p:nvSpPr>
          <p:spPr bwMode="auto">
            <a:xfrm rot="16200000">
              <a:off x="1541" y="2686"/>
              <a:ext cx="172" cy="162"/>
            </a:xfrm>
            <a:prstGeom prst="flowChartOnlineStorag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083" name="Freeform 203"/>
          <p:cNvSpPr>
            <a:spLocks/>
          </p:cNvSpPr>
          <p:nvPr/>
        </p:nvSpPr>
        <p:spPr bwMode="auto">
          <a:xfrm>
            <a:off x="4635500" y="4851400"/>
            <a:ext cx="942975" cy="330200"/>
          </a:xfrm>
          <a:custGeom>
            <a:avLst/>
            <a:gdLst/>
            <a:ahLst/>
            <a:cxnLst>
              <a:cxn ang="0">
                <a:pos x="0" y="101"/>
              </a:cxn>
              <a:cxn ang="0">
                <a:pos x="120" y="7"/>
              </a:cxn>
              <a:cxn ang="0">
                <a:pos x="321" y="61"/>
              </a:cxn>
              <a:cxn ang="0">
                <a:pos x="549" y="88"/>
              </a:cxn>
              <a:cxn ang="0">
                <a:pos x="589" y="208"/>
              </a:cxn>
            </a:cxnLst>
            <a:rect l="0" t="0" r="r" b="b"/>
            <a:pathLst>
              <a:path w="594" h="208">
                <a:moveTo>
                  <a:pt x="0" y="101"/>
                </a:moveTo>
                <a:cubicBezTo>
                  <a:pt x="22" y="85"/>
                  <a:pt x="67" y="14"/>
                  <a:pt x="120" y="7"/>
                </a:cubicBezTo>
                <a:cubicBezTo>
                  <a:pt x="173" y="0"/>
                  <a:pt x="250" y="48"/>
                  <a:pt x="321" y="61"/>
                </a:cubicBezTo>
                <a:cubicBezTo>
                  <a:pt x="392" y="74"/>
                  <a:pt x="504" y="64"/>
                  <a:pt x="549" y="88"/>
                </a:cubicBezTo>
                <a:cubicBezTo>
                  <a:pt x="594" y="112"/>
                  <a:pt x="581" y="183"/>
                  <a:pt x="589" y="208"/>
                </a:cubicBezTo>
              </a:path>
            </a:pathLst>
          </a:custGeom>
          <a:noFill/>
          <a:ln w="9525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93" name="Freeform 313"/>
          <p:cNvSpPr>
            <a:spLocks/>
          </p:cNvSpPr>
          <p:nvPr/>
        </p:nvSpPr>
        <p:spPr bwMode="auto">
          <a:xfrm>
            <a:off x="1752600" y="4384675"/>
            <a:ext cx="1103313" cy="771525"/>
          </a:xfrm>
          <a:custGeom>
            <a:avLst/>
            <a:gdLst/>
            <a:ahLst/>
            <a:cxnLst>
              <a:cxn ang="0">
                <a:pos x="131" y="0"/>
              </a:cxn>
              <a:cxn ang="0">
                <a:pos x="749" y="0"/>
              </a:cxn>
              <a:cxn ang="0">
                <a:pos x="872" y="672"/>
              </a:cxn>
              <a:cxn ang="0">
                <a:pos x="0" y="674"/>
              </a:cxn>
              <a:cxn ang="0">
                <a:pos x="131" y="0"/>
              </a:cxn>
            </a:cxnLst>
            <a:rect l="0" t="0" r="r" b="b"/>
            <a:pathLst>
              <a:path w="872" h="674">
                <a:moveTo>
                  <a:pt x="131" y="0"/>
                </a:moveTo>
                <a:lnTo>
                  <a:pt x="749" y="0"/>
                </a:lnTo>
                <a:lnTo>
                  <a:pt x="872" y="672"/>
                </a:lnTo>
                <a:lnTo>
                  <a:pt x="0" y="674"/>
                </a:lnTo>
                <a:lnTo>
                  <a:pt x="131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92" name="Freeform 312"/>
          <p:cNvSpPr>
            <a:spLocks/>
          </p:cNvSpPr>
          <p:nvPr/>
        </p:nvSpPr>
        <p:spPr bwMode="auto">
          <a:xfrm>
            <a:off x="1887538" y="4533900"/>
            <a:ext cx="831850" cy="514350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590" y="0"/>
              </a:cxn>
              <a:cxn ang="0">
                <a:pos x="657" y="449"/>
              </a:cxn>
              <a:cxn ang="0">
                <a:pos x="0" y="449"/>
              </a:cxn>
              <a:cxn ang="0">
                <a:pos x="85" y="0"/>
              </a:cxn>
            </a:cxnLst>
            <a:rect l="0" t="0" r="r" b="b"/>
            <a:pathLst>
              <a:path w="657" h="449">
                <a:moveTo>
                  <a:pt x="85" y="0"/>
                </a:moveTo>
                <a:lnTo>
                  <a:pt x="590" y="0"/>
                </a:lnTo>
                <a:lnTo>
                  <a:pt x="657" y="449"/>
                </a:lnTo>
                <a:lnTo>
                  <a:pt x="0" y="449"/>
                </a:lnTo>
                <a:lnTo>
                  <a:pt x="85" y="0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972" name="Group 316"/>
          <p:cNvGrpSpPr>
            <a:grpSpLocks/>
          </p:cNvGrpSpPr>
          <p:nvPr/>
        </p:nvGrpSpPr>
        <p:grpSpPr bwMode="auto">
          <a:xfrm>
            <a:off x="2027238" y="4611688"/>
            <a:ext cx="569912" cy="169862"/>
            <a:chOff x="1824" y="1536"/>
            <a:chExt cx="2784" cy="645"/>
          </a:xfrm>
        </p:grpSpPr>
        <p:pic>
          <p:nvPicPr>
            <p:cNvPr id="123197" name="Picture 31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68" y="1536"/>
              <a:ext cx="2640" cy="536"/>
            </a:xfrm>
            <a:prstGeom prst="rect">
              <a:avLst/>
            </a:prstGeom>
            <a:noFill/>
          </p:spPr>
        </p:pic>
        <p:pic>
          <p:nvPicPr>
            <p:cNvPr id="123198" name="Picture 31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rot="-512320">
              <a:off x="1824" y="1920"/>
              <a:ext cx="336" cy="261"/>
            </a:xfrm>
            <a:prstGeom prst="rect">
              <a:avLst/>
            </a:prstGeom>
            <a:noFill/>
          </p:spPr>
        </p:pic>
      </p:grpSp>
      <p:sp>
        <p:nvSpPr>
          <p:cNvPr id="123199" name="Text Box 319"/>
          <p:cNvSpPr txBox="1">
            <a:spLocks noChangeArrowheads="1"/>
          </p:cNvSpPr>
          <p:nvPr/>
        </p:nvSpPr>
        <p:spPr bwMode="auto">
          <a:xfrm>
            <a:off x="1897063" y="4516438"/>
            <a:ext cx="4000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900"/>
              <a:t>-5</a:t>
            </a:r>
          </a:p>
        </p:txBody>
      </p:sp>
      <p:sp>
        <p:nvSpPr>
          <p:cNvPr id="123202" name="Text Box 322"/>
          <p:cNvSpPr txBox="1">
            <a:spLocks noChangeArrowheads="1"/>
          </p:cNvSpPr>
          <p:nvPr/>
        </p:nvSpPr>
        <p:spPr bwMode="auto">
          <a:xfrm>
            <a:off x="2230438" y="4467225"/>
            <a:ext cx="2841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900">
                <a:latin typeface=".VnTime" pitchFamily="34" charset="0"/>
              </a:rPr>
              <a:t>0</a:t>
            </a:r>
          </a:p>
        </p:txBody>
      </p:sp>
      <p:sp>
        <p:nvSpPr>
          <p:cNvPr id="123203" name="Text Box 323"/>
          <p:cNvSpPr txBox="1">
            <a:spLocks noChangeArrowheads="1"/>
          </p:cNvSpPr>
          <p:nvPr/>
        </p:nvSpPr>
        <p:spPr bwMode="auto">
          <a:xfrm>
            <a:off x="2451100" y="448945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900"/>
              <a:t>5</a:t>
            </a:r>
          </a:p>
        </p:txBody>
      </p:sp>
      <p:sp>
        <p:nvSpPr>
          <p:cNvPr id="123204" name="Freeform 324"/>
          <p:cNvSpPr>
            <a:spLocks/>
          </p:cNvSpPr>
          <p:nvPr/>
        </p:nvSpPr>
        <p:spPr bwMode="auto">
          <a:xfrm>
            <a:off x="1911350" y="4219575"/>
            <a:ext cx="973138" cy="1651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144" y="0"/>
              </a:cxn>
              <a:cxn ang="0">
                <a:pos x="768" y="0"/>
              </a:cxn>
              <a:cxn ang="0">
                <a:pos x="624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lnTo>
                  <a:pt x="144" y="0"/>
                </a:lnTo>
                <a:lnTo>
                  <a:pt x="768" y="0"/>
                </a:lnTo>
                <a:lnTo>
                  <a:pt x="624" y="144"/>
                </a:lnTo>
              </a:path>
            </a:pathLst>
          </a:custGeom>
          <a:gradFill rotWithShape="1">
            <a:gsLst>
              <a:gs pos="0">
                <a:schemeClr val="accent1">
                  <a:gamma/>
                  <a:tint val="6275"/>
                  <a:invGamma/>
                </a:schemeClr>
              </a:gs>
              <a:gs pos="100000">
                <a:schemeClr val="accent1">
                  <a:alpha val="64999"/>
                </a:schemeClr>
              </a:gs>
            </a:gsLst>
            <a:lin ang="5400000" scaled="1"/>
          </a:gra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05" name="Freeform 325"/>
          <p:cNvSpPr>
            <a:spLocks/>
          </p:cNvSpPr>
          <p:nvPr/>
        </p:nvSpPr>
        <p:spPr bwMode="auto">
          <a:xfrm>
            <a:off x="2701925" y="4219575"/>
            <a:ext cx="363538" cy="935038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144" y="0"/>
              </a:cxn>
              <a:cxn ang="0">
                <a:pos x="288" y="720"/>
              </a:cxn>
              <a:cxn ang="0">
                <a:pos x="121" y="817"/>
              </a:cxn>
              <a:cxn ang="0">
                <a:pos x="0" y="144"/>
              </a:cxn>
            </a:cxnLst>
            <a:rect l="0" t="0" r="r" b="b"/>
            <a:pathLst>
              <a:path w="288" h="817">
                <a:moveTo>
                  <a:pt x="0" y="144"/>
                </a:moveTo>
                <a:lnTo>
                  <a:pt x="144" y="0"/>
                </a:lnTo>
                <a:lnTo>
                  <a:pt x="288" y="720"/>
                </a:lnTo>
                <a:lnTo>
                  <a:pt x="121" y="817"/>
                </a:lnTo>
                <a:lnTo>
                  <a:pt x="0" y="144"/>
                </a:lnTo>
                <a:close/>
              </a:path>
            </a:pathLst>
          </a:custGeom>
          <a:solidFill>
            <a:schemeClr val="accent1">
              <a:alpha val="44000"/>
            </a:schemeClr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06" name="Freeform 326"/>
          <p:cNvSpPr>
            <a:spLocks/>
          </p:cNvSpPr>
          <p:nvPr/>
        </p:nvSpPr>
        <p:spPr bwMode="auto">
          <a:xfrm>
            <a:off x="2854325" y="5048250"/>
            <a:ext cx="220663" cy="276225"/>
          </a:xfrm>
          <a:custGeom>
            <a:avLst/>
            <a:gdLst/>
            <a:ahLst/>
            <a:cxnLst>
              <a:cxn ang="0">
                <a:pos x="0" y="242"/>
              </a:cxn>
              <a:cxn ang="0">
                <a:pos x="174" y="135"/>
              </a:cxn>
              <a:cxn ang="0">
                <a:pos x="174" y="0"/>
              </a:cxn>
              <a:cxn ang="0">
                <a:pos x="0" y="94"/>
              </a:cxn>
            </a:cxnLst>
            <a:rect l="0" t="0" r="r" b="b"/>
            <a:pathLst>
              <a:path w="174" h="242">
                <a:moveTo>
                  <a:pt x="0" y="242"/>
                </a:moveTo>
                <a:lnTo>
                  <a:pt x="174" y="135"/>
                </a:lnTo>
                <a:lnTo>
                  <a:pt x="174" y="0"/>
                </a:lnTo>
                <a:lnTo>
                  <a:pt x="0" y="94"/>
                </a:lnTo>
              </a:path>
            </a:pathLst>
          </a:custGeom>
          <a:gradFill rotWithShape="1">
            <a:gsLst>
              <a:gs pos="0">
                <a:srgbClr val="C0C0C0">
                  <a:alpha val="34000"/>
                </a:srgbClr>
              </a:gs>
              <a:gs pos="100000">
                <a:srgbClr val="C0C0C0">
                  <a:gamma/>
                  <a:tint val="3137"/>
                  <a:invGamma/>
                </a:srgbClr>
              </a:gs>
            </a:gsLst>
            <a:lin ang="0" scaled="1"/>
          </a:gra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09" name="Freeform 329"/>
          <p:cNvSpPr>
            <a:spLocks/>
          </p:cNvSpPr>
          <p:nvPr/>
        </p:nvSpPr>
        <p:spPr bwMode="auto">
          <a:xfrm>
            <a:off x="1757363" y="5168900"/>
            <a:ext cx="1093787" cy="165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864" y="144"/>
              </a:cxn>
              <a:cxn ang="0">
                <a:pos x="864" y="0"/>
              </a:cxn>
              <a:cxn ang="0">
                <a:pos x="0" y="0"/>
              </a:cxn>
            </a:cxnLst>
            <a:rect l="0" t="0" r="r" b="b"/>
            <a:pathLst>
              <a:path w="864" h="144">
                <a:moveTo>
                  <a:pt x="0" y="0"/>
                </a:moveTo>
                <a:lnTo>
                  <a:pt x="0" y="144"/>
                </a:lnTo>
                <a:lnTo>
                  <a:pt x="864" y="144"/>
                </a:lnTo>
                <a:lnTo>
                  <a:pt x="864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>
                  <a:alpha val="72000"/>
                </a:srgbClr>
              </a:gs>
            </a:gsLst>
            <a:lin ang="5400000" scaled="1"/>
          </a:gra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10" name="AutoShape 330"/>
          <p:cNvSpPr>
            <a:spLocks noChangeArrowheads="1"/>
          </p:cNvSpPr>
          <p:nvPr/>
        </p:nvSpPr>
        <p:spPr bwMode="auto">
          <a:xfrm>
            <a:off x="2160588" y="4149725"/>
            <a:ext cx="100012" cy="174625"/>
          </a:xfrm>
          <a:prstGeom prst="can">
            <a:avLst>
              <a:gd name="adj" fmla="val 43651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11" name="AutoShape 331"/>
          <p:cNvSpPr>
            <a:spLocks noChangeArrowheads="1"/>
          </p:cNvSpPr>
          <p:nvPr/>
        </p:nvSpPr>
        <p:spPr bwMode="auto">
          <a:xfrm>
            <a:off x="2513013" y="4156075"/>
            <a:ext cx="100012" cy="174625"/>
          </a:xfrm>
          <a:prstGeom prst="can">
            <a:avLst>
              <a:gd name="adj" fmla="val 43651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13" name="Oval 333"/>
          <p:cNvSpPr>
            <a:spLocks noChangeArrowheads="1"/>
          </p:cNvSpPr>
          <p:nvPr/>
        </p:nvSpPr>
        <p:spPr bwMode="auto">
          <a:xfrm>
            <a:off x="2278063" y="4911725"/>
            <a:ext cx="76200" cy="76200"/>
          </a:xfrm>
          <a:prstGeom prst="ellipse">
            <a:avLst/>
          </a:prstGeom>
          <a:solidFill>
            <a:schemeClr val="bg2"/>
          </a:soli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978" name="Group 353"/>
          <p:cNvGrpSpPr>
            <a:grpSpLocks/>
          </p:cNvGrpSpPr>
          <p:nvPr/>
        </p:nvGrpSpPr>
        <p:grpSpPr bwMode="auto">
          <a:xfrm>
            <a:off x="2590800" y="2514600"/>
            <a:ext cx="1066800" cy="912813"/>
            <a:chOff x="816" y="624"/>
            <a:chExt cx="1861" cy="1679"/>
          </a:xfrm>
        </p:grpSpPr>
        <p:sp>
          <p:nvSpPr>
            <p:cNvPr id="123217" name="Freeform 337"/>
            <p:cNvSpPr>
              <a:spLocks/>
            </p:cNvSpPr>
            <p:nvPr/>
          </p:nvSpPr>
          <p:spPr bwMode="auto">
            <a:xfrm>
              <a:off x="1500" y="1003"/>
              <a:ext cx="1177" cy="1300"/>
            </a:xfrm>
            <a:custGeom>
              <a:avLst/>
              <a:gdLst/>
              <a:ahLst/>
              <a:cxnLst>
                <a:cxn ang="0">
                  <a:pos x="0" y="1087"/>
                </a:cxn>
                <a:cxn ang="0">
                  <a:pos x="1167" y="0"/>
                </a:cxn>
                <a:cxn ang="0">
                  <a:pos x="1177" y="174"/>
                </a:cxn>
                <a:cxn ang="0">
                  <a:pos x="38" y="1300"/>
                </a:cxn>
              </a:cxnLst>
              <a:rect l="0" t="0" r="r" b="b"/>
              <a:pathLst>
                <a:path w="1177" h="1300">
                  <a:moveTo>
                    <a:pt x="0" y="1087"/>
                  </a:moveTo>
                  <a:lnTo>
                    <a:pt x="1167" y="0"/>
                  </a:lnTo>
                  <a:lnTo>
                    <a:pt x="1177" y="174"/>
                  </a:lnTo>
                  <a:lnTo>
                    <a:pt x="38" y="1300"/>
                  </a:ln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22" name="Line 342"/>
            <p:cNvSpPr>
              <a:spLocks noChangeShapeType="1"/>
            </p:cNvSpPr>
            <p:nvPr/>
          </p:nvSpPr>
          <p:spPr bwMode="auto">
            <a:xfrm rot="-192789" flipH="1" flipV="1">
              <a:off x="2322" y="776"/>
              <a:ext cx="331" cy="2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26" name="Line 346"/>
            <p:cNvSpPr>
              <a:spLocks noChangeShapeType="1"/>
            </p:cNvSpPr>
            <p:nvPr/>
          </p:nvSpPr>
          <p:spPr bwMode="auto">
            <a:xfrm rot="21407211" flipV="1">
              <a:off x="1392" y="1152"/>
              <a:ext cx="1091" cy="8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28" name="Line 348"/>
            <p:cNvSpPr>
              <a:spLocks noChangeShapeType="1"/>
            </p:cNvSpPr>
            <p:nvPr/>
          </p:nvSpPr>
          <p:spPr bwMode="auto">
            <a:xfrm>
              <a:off x="1248" y="1968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1" name="Freeform 351"/>
            <p:cNvSpPr>
              <a:spLocks/>
            </p:cNvSpPr>
            <p:nvPr/>
          </p:nvSpPr>
          <p:spPr bwMode="auto">
            <a:xfrm>
              <a:off x="816" y="1776"/>
              <a:ext cx="711" cy="515"/>
            </a:xfrm>
            <a:custGeom>
              <a:avLst/>
              <a:gdLst/>
              <a:ahLst/>
              <a:cxnLst>
                <a:cxn ang="0">
                  <a:pos x="711" y="515"/>
                </a:cxn>
                <a:cxn ang="0">
                  <a:pos x="0" y="192"/>
                </a:cxn>
                <a:cxn ang="0">
                  <a:pos x="0" y="0"/>
                </a:cxn>
                <a:cxn ang="0">
                  <a:pos x="192" y="96"/>
                </a:cxn>
                <a:cxn ang="0">
                  <a:pos x="242" y="220"/>
                </a:cxn>
                <a:cxn ang="0">
                  <a:pos x="309" y="273"/>
                </a:cxn>
                <a:cxn ang="0">
                  <a:pos x="403" y="314"/>
                </a:cxn>
                <a:cxn ang="0">
                  <a:pos x="497" y="327"/>
                </a:cxn>
                <a:cxn ang="0">
                  <a:pos x="591" y="273"/>
                </a:cxn>
                <a:cxn ang="0">
                  <a:pos x="684" y="340"/>
                </a:cxn>
              </a:cxnLst>
              <a:rect l="0" t="0" r="r" b="b"/>
              <a:pathLst>
                <a:path w="711" h="515">
                  <a:moveTo>
                    <a:pt x="711" y="515"/>
                  </a:moveTo>
                  <a:lnTo>
                    <a:pt x="0" y="192"/>
                  </a:lnTo>
                  <a:lnTo>
                    <a:pt x="0" y="0"/>
                  </a:lnTo>
                  <a:lnTo>
                    <a:pt x="192" y="96"/>
                  </a:lnTo>
                  <a:lnTo>
                    <a:pt x="242" y="220"/>
                  </a:lnTo>
                  <a:lnTo>
                    <a:pt x="309" y="273"/>
                  </a:lnTo>
                  <a:lnTo>
                    <a:pt x="403" y="314"/>
                  </a:lnTo>
                  <a:lnTo>
                    <a:pt x="497" y="327"/>
                  </a:lnTo>
                  <a:lnTo>
                    <a:pt x="591" y="273"/>
                  </a:lnTo>
                  <a:lnTo>
                    <a:pt x="684" y="340"/>
                  </a:ln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13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2" name="Line 352"/>
            <p:cNvSpPr>
              <a:spLocks noChangeShapeType="1"/>
            </p:cNvSpPr>
            <p:nvPr/>
          </p:nvSpPr>
          <p:spPr bwMode="auto">
            <a:xfrm flipV="1">
              <a:off x="816" y="1632"/>
              <a:ext cx="19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23215" name="Picture 335" descr="battery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5998360">
              <a:off x="923" y="702"/>
              <a:ext cx="1568" cy="1412"/>
            </a:xfrm>
            <a:prstGeom prst="rect">
              <a:avLst/>
            </a:prstGeom>
            <a:noFill/>
          </p:spPr>
        </p:pic>
      </p:grpSp>
      <p:sp>
        <p:nvSpPr>
          <p:cNvPr id="123234" name="Freeform 354"/>
          <p:cNvSpPr>
            <a:spLocks/>
          </p:cNvSpPr>
          <p:nvPr/>
        </p:nvSpPr>
        <p:spPr bwMode="auto">
          <a:xfrm>
            <a:off x="1665288" y="3027363"/>
            <a:ext cx="1154112" cy="1098550"/>
          </a:xfrm>
          <a:custGeom>
            <a:avLst/>
            <a:gdLst/>
            <a:ahLst/>
            <a:cxnLst>
              <a:cxn ang="0">
                <a:pos x="727" y="61"/>
              </a:cxn>
              <a:cxn ang="0">
                <a:pos x="391" y="13"/>
              </a:cxn>
              <a:cxn ang="0">
                <a:pos x="116" y="142"/>
              </a:cxn>
              <a:cxn ang="0">
                <a:pos x="36" y="544"/>
              </a:cxn>
              <a:cxn ang="0">
                <a:pos x="331" y="598"/>
              </a:cxn>
              <a:cxn ang="0">
                <a:pos x="344" y="692"/>
              </a:cxn>
            </a:cxnLst>
            <a:rect l="0" t="0" r="r" b="b"/>
            <a:pathLst>
              <a:path w="727" h="692">
                <a:moveTo>
                  <a:pt x="727" y="61"/>
                </a:moveTo>
                <a:cubicBezTo>
                  <a:pt x="639" y="29"/>
                  <a:pt x="493" y="0"/>
                  <a:pt x="391" y="13"/>
                </a:cubicBezTo>
                <a:cubicBezTo>
                  <a:pt x="289" y="26"/>
                  <a:pt x="175" y="54"/>
                  <a:pt x="116" y="142"/>
                </a:cubicBezTo>
                <a:cubicBezTo>
                  <a:pt x="57" y="230"/>
                  <a:pt x="0" y="468"/>
                  <a:pt x="36" y="544"/>
                </a:cubicBezTo>
                <a:cubicBezTo>
                  <a:pt x="72" y="620"/>
                  <a:pt x="280" y="573"/>
                  <a:pt x="331" y="598"/>
                </a:cubicBezTo>
                <a:cubicBezTo>
                  <a:pt x="382" y="623"/>
                  <a:pt x="341" y="673"/>
                  <a:pt x="344" y="692"/>
                </a:cubicBezTo>
              </a:path>
            </a:pathLst>
          </a:custGeom>
          <a:noFill/>
          <a:ln w="9525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36" name="Freeform 356"/>
          <p:cNvSpPr>
            <a:spLocks/>
          </p:cNvSpPr>
          <p:nvPr/>
        </p:nvSpPr>
        <p:spPr bwMode="auto">
          <a:xfrm>
            <a:off x="2514600" y="3962400"/>
            <a:ext cx="1524000" cy="1130300"/>
          </a:xfrm>
          <a:custGeom>
            <a:avLst/>
            <a:gdLst/>
            <a:ahLst/>
            <a:cxnLst>
              <a:cxn ang="0">
                <a:pos x="30" y="110"/>
              </a:cxn>
              <a:cxn ang="0">
                <a:pos x="72" y="29"/>
              </a:cxn>
              <a:cxn ang="0">
                <a:pos x="462" y="14"/>
              </a:cxn>
              <a:cxn ang="0">
                <a:pos x="846" y="110"/>
              </a:cxn>
              <a:cxn ang="0">
                <a:pos x="846" y="590"/>
              </a:cxn>
              <a:cxn ang="0">
                <a:pos x="942" y="638"/>
              </a:cxn>
            </a:cxnLst>
            <a:rect l="0" t="0" r="r" b="b"/>
            <a:pathLst>
              <a:path w="942" h="678">
                <a:moveTo>
                  <a:pt x="30" y="110"/>
                </a:moveTo>
                <a:cubicBezTo>
                  <a:pt x="37" y="97"/>
                  <a:pt x="0" y="45"/>
                  <a:pt x="72" y="29"/>
                </a:cubicBezTo>
                <a:cubicBezTo>
                  <a:pt x="144" y="13"/>
                  <a:pt x="333" y="0"/>
                  <a:pt x="462" y="14"/>
                </a:cubicBezTo>
                <a:cubicBezTo>
                  <a:pt x="591" y="28"/>
                  <a:pt x="782" y="14"/>
                  <a:pt x="846" y="110"/>
                </a:cubicBezTo>
                <a:cubicBezTo>
                  <a:pt x="910" y="206"/>
                  <a:pt x="830" y="502"/>
                  <a:pt x="846" y="590"/>
                </a:cubicBezTo>
                <a:cubicBezTo>
                  <a:pt x="862" y="678"/>
                  <a:pt x="902" y="658"/>
                  <a:pt x="942" y="638"/>
                </a:cubicBezTo>
              </a:path>
            </a:pathLst>
          </a:custGeom>
          <a:noFill/>
          <a:ln w="9525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38" name="Freeform 358"/>
          <p:cNvSpPr>
            <a:spLocks/>
          </p:cNvSpPr>
          <p:nvPr/>
        </p:nvSpPr>
        <p:spPr bwMode="auto">
          <a:xfrm>
            <a:off x="3505200" y="2416175"/>
            <a:ext cx="1828800" cy="538163"/>
          </a:xfrm>
          <a:custGeom>
            <a:avLst/>
            <a:gdLst/>
            <a:ahLst/>
            <a:cxnLst>
              <a:cxn ang="0">
                <a:pos x="0" y="110"/>
              </a:cxn>
              <a:cxn ang="0">
                <a:pos x="230" y="32"/>
              </a:cxn>
              <a:cxn ang="0">
                <a:pos x="768" y="302"/>
              </a:cxn>
              <a:cxn ang="0">
                <a:pos x="1152" y="254"/>
              </a:cxn>
            </a:cxnLst>
            <a:rect l="0" t="0" r="r" b="b"/>
            <a:pathLst>
              <a:path w="1152" h="339">
                <a:moveTo>
                  <a:pt x="0" y="110"/>
                </a:moveTo>
                <a:cubicBezTo>
                  <a:pt x="38" y="97"/>
                  <a:pt x="102" y="0"/>
                  <a:pt x="230" y="32"/>
                </a:cubicBezTo>
                <a:cubicBezTo>
                  <a:pt x="358" y="64"/>
                  <a:pt x="614" y="265"/>
                  <a:pt x="768" y="302"/>
                </a:cubicBezTo>
                <a:cubicBezTo>
                  <a:pt x="922" y="339"/>
                  <a:pt x="1036" y="302"/>
                  <a:pt x="1152" y="254"/>
                </a:cubicBezTo>
              </a:path>
            </a:pathLst>
          </a:custGeom>
          <a:noFill/>
          <a:ln w="9525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39" name="Freeform 359"/>
          <p:cNvSpPr>
            <a:spLocks/>
          </p:cNvSpPr>
          <p:nvPr/>
        </p:nvSpPr>
        <p:spPr bwMode="auto">
          <a:xfrm>
            <a:off x="5943600" y="2390775"/>
            <a:ext cx="1660525" cy="2790825"/>
          </a:xfrm>
          <a:custGeom>
            <a:avLst/>
            <a:gdLst/>
            <a:ahLst/>
            <a:cxnLst>
              <a:cxn ang="0">
                <a:pos x="624" y="78"/>
              </a:cxn>
              <a:cxn ang="0">
                <a:pos x="918" y="88"/>
              </a:cxn>
              <a:cxn ang="0">
                <a:pos x="1008" y="606"/>
              </a:cxn>
              <a:cxn ang="0">
                <a:pos x="690" y="1079"/>
              </a:cxn>
              <a:cxn ang="0">
                <a:pos x="743" y="1387"/>
              </a:cxn>
              <a:cxn ang="0">
                <a:pos x="528" y="1566"/>
              </a:cxn>
              <a:cxn ang="0">
                <a:pos x="100" y="1615"/>
              </a:cxn>
              <a:cxn ang="0">
                <a:pos x="0" y="1758"/>
              </a:cxn>
            </a:cxnLst>
            <a:rect l="0" t="0" r="r" b="b"/>
            <a:pathLst>
              <a:path w="1046" h="1758">
                <a:moveTo>
                  <a:pt x="624" y="78"/>
                </a:moveTo>
                <a:cubicBezTo>
                  <a:pt x="673" y="80"/>
                  <a:pt x="854" y="0"/>
                  <a:pt x="918" y="88"/>
                </a:cubicBezTo>
                <a:cubicBezTo>
                  <a:pt x="982" y="176"/>
                  <a:pt x="1046" y="441"/>
                  <a:pt x="1008" y="606"/>
                </a:cubicBezTo>
                <a:cubicBezTo>
                  <a:pt x="970" y="771"/>
                  <a:pt x="734" y="949"/>
                  <a:pt x="690" y="1079"/>
                </a:cubicBezTo>
                <a:cubicBezTo>
                  <a:pt x="646" y="1209"/>
                  <a:pt x="770" y="1306"/>
                  <a:pt x="743" y="1387"/>
                </a:cubicBezTo>
                <a:cubicBezTo>
                  <a:pt x="716" y="1468"/>
                  <a:pt x="635" y="1528"/>
                  <a:pt x="528" y="1566"/>
                </a:cubicBezTo>
                <a:cubicBezTo>
                  <a:pt x="421" y="1604"/>
                  <a:pt x="188" y="1583"/>
                  <a:pt x="100" y="1615"/>
                </a:cubicBezTo>
                <a:cubicBezTo>
                  <a:pt x="12" y="1647"/>
                  <a:pt x="21" y="1728"/>
                  <a:pt x="0" y="1758"/>
                </a:cubicBezTo>
              </a:path>
            </a:pathLst>
          </a:custGeom>
          <a:noFill/>
          <a:ln w="9525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984" name="Group 363"/>
          <p:cNvGrpSpPr>
            <a:grpSpLocks/>
          </p:cNvGrpSpPr>
          <p:nvPr/>
        </p:nvGrpSpPr>
        <p:grpSpPr bwMode="auto">
          <a:xfrm rot="-24133956">
            <a:off x="2051050" y="4668838"/>
            <a:ext cx="533400" cy="533400"/>
            <a:chOff x="999" y="912"/>
            <a:chExt cx="576" cy="576"/>
          </a:xfrm>
        </p:grpSpPr>
        <p:sp>
          <p:nvSpPr>
            <p:cNvPr id="123241" name="Line 361"/>
            <p:cNvSpPr>
              <a:spLocks noChangeShapeType="1"/>
            </p:cNvSpPr>
            <p:nvPr/>
          </p:nvSpPr>
          <p:spPr bwMode="auto">
            <a:xfrm flipV="1">
              <a:off x="1296" y="1008"/>
              <a:ext cx="192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2" name="Oval 362"/>
            <p:cNvSpPr>
              <a:spLocks noChangeArrowheads="1"/>
            </p:cNvSpPr>
            <p:nvPr/>
          </p:nvSpPr>
          <p:spPr bwMode="auto">
            <a:xfrm>
              <a:off x="999" y="912"/>
              <a:ext cx="576" cy="576"/>
            </a:xfrm>
            <a:prstGeom prst="ellipse">
              <a:avLst/>
            </a:prstGeom>
            <a:no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200" name="Text Box 320"/>
          <p:cNvSpPr txBox="1">
            <a:spLocks noChangeArrowheads="1"/>
          </p:cNvSpPr>
          <p:nvPr/>
        </p:nvSpPr>
        <p:spPr bwMode="auto">
          <a:xfrm>
            <a:off x="2146300" y="4749800"/>
            <a:ext cx="58261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"/>
              <a:t>mA</a:t>
            </a:r>
          </a:p>
        </p:txBody>
      </p:sp>
      <p:sp>
        <p:nvSpPr>
          <p:cNvPr id="123248" name="AutoShape 368"/>
          <p:cNvSpPr>
            <a:spLocks noChangeArrowheads="1"/>
          </p:cNvSpPr>
          <p:nvPr/>
        </p:nvSpPr>
        <p:spPr bwMode="auto">
          <a:xfrm>
            <a:off x="6899275" y="2757488"/>
            <a:ext cx="76200" cy="138112"/>
          </a:xfrm>
          <a:prstGeom prst="star4">
            <a:avLst>
              <a:gd name="adj" fmla="val 12500"/>
            </a:avLst>
          </a:prstGeom>
          <a:noFill/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6" dur="1000" fill="hold"/>
                                        <p:tgtEl>
                                          <p:spTgt spid="1229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4" dur="2000" fill="hold"/>
                                        <p:tgtEl>
                                          <p:spTgt spid="1229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49203E-6 L -0.0625 -3.49203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28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232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680000">
                                      <p:cBhvr>
                                        <p:cTn id="22" dur="2000" fill="hold"/>
                                        <p:tgtEl>
                                          <p:spTgt spid="1229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5 -3.49203E-6 L 0.0375 -3.49203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28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123240"/>
                                        </p:tgtEl>
                                      </p:cBhvr>
                                      <p:by x="65000" y="6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30" dur="2000" fill="hold"/>
                                        <p:tgtEl>
                                          <p:spTgt spid="1229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40" grpId="0" animBg="1"/>
      <p:bldP spid="123240" grpId="1" animBg="1"/>
      <p:bldP spid="123240" grpId="2" animBg="1"/>
      <p:bldP spid="122896" grpId="0" animBg="1"/>
      <p:bldP spid="12289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AutoShape 2"/>
          <p:cNvSpPr>
            <a:spLocks noChangeArrowheads="1"/>
          </p:cNvSpPr>
          <p:nvPr/>
        </p:nvSpPr>
        <p:spPr bwMode="auto">
          <a:xfrm>
            <a:off x="381000" y="5486400"/>
            <a:ext cx="381000" cy="228600"/>
          </a:xfrm>
          <a:prstGeom prst="cube">
            <a:avLst>
              <a:gd name="adj" fmla="val 25000"/>
            </a:avLst>
          </a:prstGeom>
          <a:solidFill>
            <a:srgbClr val="BEBEBE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79" name="AutoShape 3"/>
          <p:cNvSpPr>
            <a:spLocks noChangeArrowheads="1"/>
          </p:cNvSpPr>
          <p:nvPr/>
        </p:nvSpPr>
        <p:spPr bwMode="auto">
          <a:xfrm>
            <a:off x="6442075" y="5486400"/>
            <a:ext cx="381000" cy="228600"/>
          </a:xfrm>
          <a:prstGeom prst="cube">
            <a:avLst>
              <a:gd name="adj" fmla="val 25000"/>
            </a:avLst>
          </a:prstGeom>
          <a:solidFill>
            <a:srgbClr val="BEBEBE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80" name="AutoShape 4"/>
          <p:cNvSpPr>
            <a:spLocks noChangeArrowheads="1"/>
          </p:cNvSpPr>
          <p:nvPr/>
        </p:nvSpPr>
        <p:spPr bwMode="auto">
          <a:xfrm>
            <a:off x="8208963" y="2341563"/>
            <a:ext cx="381000" cy="228600"/>
          </a:xfrm>
          <a:prstGeom prst="cube">
            <a:avLst>
              <a:gd name="adj" fmla="val 25000"/>
            </a:avLst>
          </a:prstGeom>
          <a:solidFill>
            <a:srgbClr val="BEBEBE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81" name="AutoShape 5" descr="Blue tissue paper"/>
          <p:cNvSpPr>
            <a:spLocks noChangeArrowheads="1"/>
          </p:cNvSpPr>
          <p:nvPr/>
        </p:nvSpPr>
        <p:spPr bwMode="auto">
          <a:xfrm>
            <a:off x="304800" y="2286000"/>
            <a:ext cx="8305800" cy="3276600"/>
          </a:xfrm>
          <a:prstGeom prst="parallelogram">
            <a:avLst>
              <a:gd name="adj" fmla="val 5450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82" name="Oval 6"/>
          <p:cNvSpPr>
            <a:spLocks noChangeArrowheads="1"/>
          </p:cNvSpPr>
          <p:nvPr/>
        </p:nvSpPr>
        <p:spPr bwMode="auto">
          <a:xfrm>
            <a:off x="4800600" y="3886200"/>
            <a:ext cx="1828800" cy="1670050"/>
          </a:xfrm>
          <a:prstGeom prst="ellipse">
            <a:avLst/>
          </a:prstGeom>
          <a:gradFill rotWithShape="1">
            <a:gsLst>
              <a:gs pos="0">
                <a:srgbClr val="FFFF00">
                  <a:gamma/>
                  <a:shade val="89020"/>
                  <a:invGamma/>
                </a:srgbClr>
              </a:gs>
              <a:gs pos="100000">
                <a:srgbClr val="FFFF00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800600" y="2362200"/>
            <a:ext cx="2514600" cy="990600"/>
            <a:chOff x="624" y="1536"/>
            <a:chExt cx="1680" cy="720"/>
          </a:xfrm>
        </p:grpSpPr>
        <p:sp>
          <p:nvSpPr>
            <p:cNvPr id="126984" name="AutoShape 8" descr="Oak"/>
            <p:cNvSpPr>
              <a:spLocks noChangeArrowheads="1"/>
            </p:cNvSpPr>
            <p:nvPr/>
          </p:nvSpPr>
          <p:spPr bwMode="auto">
            <a:xfrm>
              <a:off x="624" y="2064"/>
              <a:ext cx="1680" cy="192"/>
            </a:xfrm>
            <a:prstGeom prst="parallelogram">
              <a:avLst>
                <a:gd name="adj" fmla="val 141742"/>
              </a:avLst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85" name="AutoShape 9"/>
            <p:cNvSpPr>
              <a:spLocks noChangeArrowheads="1"/>
            </p:cNvSpPr>
            <p:nvPr/>
          </p:nvSpPr>
          <p:spPr bwMode="auto">
            <a:xfrm>
              <a:off x="965" y="1536"/>
              <a:ext cx="73" cy="644"/>
            </a:xfrm>
            <a:prstGeom prst="cube">
              <a:avLst>
                <a:gd name="adj" fmla="val 89583"/>
              </a:avLst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86" name="AutoShape 10"/>
            <p:cNvSpPr>
              <a:spLocks noChangeArrowheads="1"/>
            </p:cNvSpPr>
            <p:nvPr/>
          </p:nvSpPr>
          <p:spPr bwMode="auto">
            <a:xfrm rot="5400000">
              <a:off x="1512" y="1113"/>
              <a:ext cx="50" cy="1093"/>
            </a:xfrm>
            <a:prstGeom prst="can">
              <a:avLst>
                <a:gd name="adj" fmla="val 76510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014" y="1759"/>
              <a:ext cx="1045" cy="235"/>
              <a:chOff x="2064" y="3164"/>
              <a:chExt cx="1536" cy="456"/>
            </a:xfrm>
          </p:grpSpPr>
          <p:sp>
            <p:nvSpPr>
              <p:cNvPr id="126988" name="AutoShape 12"/>
              <p:cNvSpPr>
                <a:spLocks noChangeArrowheads="1"/>
              </p:cNvSpPr>
              <p:nvPr/>
            </p:nvSpPr>
            <p:spPr bwMode="auto">
              <a:xfrm rot="16200000" flipV="1">
                <a:off x="2688" y="2627"/>
                <a:ext cx="288" cy="1536"/>
              </a:xfrm>
              <a:prstGeom prst="can">
                <a:avLst>
                  <a:gd name="adj" fmla="val 23259"/>
                </a:avLst>
              </a:prstGeom>
              <a:gradFill rotWithShape="1">
                <a:gsLst>
                  <a:gs pos="0">
                    <a:srgbClr val="BEBEBE"/>
                  </a:gs>
                  <a:gs pos="50000">
                    <a:srgbClr val="BEBEBE">
                      <a:gamma/>
                      <a:tint val="0"/>
                      <a:invGamma/>
                    </a:srgbClr>
                  </a:gs>
                  <a:gs pos="100000">
                    <a:srgbClr val="BEBEBE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>
                <a:off x="2160" y="3164"/>
                <a:ext cx="1342" cy="456"/>
                <a:chOff x="2160" y="2976"/>
                <a:chExt cx="1342" cy="696"/>
              </a:xfrm>
            </p:grpSpPr>
            <p:grpSp>
              <p:nvGrpSpPr>
                <p:cNvPr id="5" name="Group 14"/>
                <p:cNvGrpSpPr>
                  <a:grpSpLocks/>
                </p:cNvGrpSpPr>
                <p:nvPr/>
              </p:nvGrpSpPr>
              <p:grpSpPr bwMode="auto">
                <a:xfrm flipV="1">
                  <a:off x="2160" y="2976"/>
                  <a:ext cx="670" cy="696"/>
                  <a:chOff x="2016" y="3504"/>
                  <a:chExt cx="511" cy="275"/>
                </a:xfrm>
              </p:grpSpPr>
              <p:grpSp>
                <p:nvGrpSpPr>
                  <p:cNvPr id="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016" y="3504"/>
                    <a:ext cx="258" cy="275"/>
                    <a:chOff x="1168" y="2618"/>
                    <a:chExt cx="347" cy="467"/>
                  </a:xfrm>
                </p:grpSpPr>
                <p:grpSp>
                  <p:nvGrpSpPr>
                    <p:cNvPr id="7" name="Group 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68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8" name="Group 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6994" name="Arc 18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6995" name="Arc 19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6996" name="Arc 20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6997" name="Arc 21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6998" name="Arc 2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" name="Group 2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7000" name="Arc 24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01" name="Arc 25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02" name="Arc 26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03" name="Arc 27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04" name="Arc 2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0" name="Group 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84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11" name="Group 3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7007" name="Arc 31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08" name="Arc 32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09" name="Arc 33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10" name="Arc 34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11" name="Arc 3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2" name="Group 3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7013" name="Arc 37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14" name="Arc 38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15" name="Arc 39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16" name="Arc 40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17" name="Arc 4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3" name="Group 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2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7019" name="Arc 43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020" name="Arc 44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021" name="Arc 45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022" name="Arc 46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023" name="Arc 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" name="Group 4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64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7025" name="Arc 49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026" name="Arc 50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027" name="Arc 51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028" name="Arc 52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029" name="Arc 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5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2269" y="3504"/>
                    <a:ext cx="258" cy="275"/>
                    <a:chOff x="1168" y="2618"/>
                    <a:chExt cx="347" cy="467"/>
                  </a:xfrm>
                </p:grpSpPr>
                <p:grpSp>
                  <p:nvGrpSpPr>
                    <p:cNvPr id="16" name="Group 5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68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17" name="Group 5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7033" name="Arc 57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34" name="Arc 58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35" name="Arc 59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36" name="Arc 60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37" name="Arc 6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8" name="Group 6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7039" name="Arc 63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40" name="Arc 64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41" name="Arc 65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42" name="Arc 66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43" name="Arc 6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9" name="Group 6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84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20" name="Group 6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7046" name="Arc 70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47" name="Arc 71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48" name="Arc 72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49" name="Arc 73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50" name="Arc 7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21" name="Group 7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7052" name="Arc 76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53" name="Arc 77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54" name="Arc 78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55" name="Arc 79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56" name="Arc 8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22" name="Group 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2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7058" name="Arc 82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059" name="Arc 83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060" name="Arc 84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061" name="Arc 85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062" name="Arc 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23" name="Group 8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64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7064" name="Arc 88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065" name="Arc 89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066" name="Arc 90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067" name="Arc 91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068" name="Arc 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24" name="Group 93"/>
                <p:cNvGrpSpPr>
                  <a:grpSpLocks/>
                </p:cNvGrpSpPr>
                <p:nvPr/>
              </p:nvGrpSpPr>
              <p:grpSpPr bwMode="auto">
                <a:xfrm flipV="1">
                  <a:off x="2832" y="2976"/>
                  <a:ext cx="670" cy="696"/>
                  <a:chOff x="2016" y="3504"/>
                  <a:chExt cx="511" cy="275"/>
                </a:xfrm>
              </p:grpSpPr>
              <p:grpSp>
                <p:nvGrpSpPr>
                  <p:cNvPr id="25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2016" y="3504"/>
                    <a:ext cx="258" cy="275"/>
                    <a:chOff x="1168" y="2618"/>
                    <a:chExt cx="347" cy="467"/>
                  </a:xfrm>
                </p:grpSpPr>
                <p:grpSp>
                  <p:nvGrpSpPr>
                    <p:cNvPr id="26" name="Group 9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68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27" name="Group 9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7073" name="Arc 97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74" name="Arc 98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75" name="Arc 99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76" name="Arc 100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77" name="Arc 10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28" name="Group 10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7079" name="Arc 103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80" name="Arc 104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81" name="Arc 105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82" name="Arc 106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83" name="Arc 10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29" name="Group 10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84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30" name="Group 10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7086" name="Arc 110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87" name="Arc 111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88" name="Arc 112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89" name="Arc 113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90" name="Arc 11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31" name="Group 11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7092" name="Arc 116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93" name="Arc 117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94" name="Arc 118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95" name="Arc 119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96" name="Arc 12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27012" name="Group 1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2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7098" name="Arc 122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099" name="Arc 123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100" name="Arc 124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101" name="Arc 125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102" name="Arc 1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27018" name="Group 1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64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7104" name="Arc 128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105" name="Arc 129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106" name="Arc 130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107" name="Arc 131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108" name="Arc 1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27024" name="Group 133"/>
                  <p:cNvGrpSpPr>
                    <a:grpSpLocks/>
                  </p:cNvGrpSpPr>
                  <p:nvPr/>
                </p:nvGrpSpPr>
                <p:grpSpPr bwMode="auto">
                  <a:xfrm>
                    <a:off x="2269" y="3504"/>
                    <a:ext cx="258" cy="275"/>
                    <a:chOff x="1168" y="2618"/>
                    <a:chExt cx="347" cy="467"/>
                  </a:xfrm>
                </p:grpSpPr>
                <p:grpSp>
                  <p:nvGrpSpPr>
                    <p:cNvPr id="127030" name="Group 1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68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127031" name="Group 13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7112" name="Arc 136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113" name="Arc 137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114" name="Arc 138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115" name="Arc 139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116" name="Arc 14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27032" name="Group 14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7118" name="Arc 142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119" name="Arc 143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120" name="Arc 144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121" name="Arc 145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122" name="Arc 14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27038" name="Group 14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84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127044" name="Group 14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7125" name="Arc 149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126" name="Arc 150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127" name="Arc 151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128" name="Arc 152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129" name="Arc 15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27045" name="Group 15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7131" name="Arc 155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132" name="Arc 156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133" name="Arc 157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134" name="Arc 158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135" name="Arc 15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27051" name="Group 16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2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7137" name="Arc 161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138" name="Arc 162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139" name="Arc 163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140" name="Arc 164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141" name="Arc 16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27057" name="Group 1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64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7143" name="Arc 167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144" name="Arc 168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145" name="Arc 169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146" name="Arc 170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147" name="Arc 17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</p:grpSp>
        <p:sp>
          <p:nvSpPr>
            <p:cNvPr id="127148" name="AutoShape 172"/>
            <p:cNvSpPr>
              <a:spLocks noChangeArrowheads="1"/>
            </p:cNvSpPr>
            <p:nvPr/>
          </p:nvSpPr>
          <p:spPr bwMode="auto">
            <a:xfrm>
              <a:off x="2011" y="1536"/>
              <a:ext cx="72" cy="644"/>
            </a:xfrm>
            <a:prstGeom prst="cube">
              <a:avLst>
                <a:gd name="adj" fmla="val 89583"/>
              </a:avLst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49" name="Oval 173"/>
            <p:cNvSpPr>
              <a:spLocks noChangeArrowheads="1"/>
            </p:cNvSpPr>
            <p:nvPr/>
          </p:nvSpPr>
          <p:spPr bwMode="auto">
            <a:xfrm>
              <a:off x="2039" y="1635"/>
              <a:ext cx="29" cy="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150" name="AutoShape 174"/>
          <p:cNvSpPr>
            <a:spLocks noChangeArrowheads="1"/>
          </p:cNvSpPr>
          <p:nvPr/>
        </p:nvSpPr>
        <p:spPr bwMode="auto">
          <a:xfrm rot="5400000">
            <a:off x="6210300" y="2476500"/>
            <a:ext cx="304800" cy="76200"/>
          </a:xfrm>
          <a:prstGeom prst="homePlate">
            <a:avLst>
              <a:gd name="adj" fmla="val 100000"/>
            </a:avLst>
          </a:prstGeom>
          <a:solidFill>
            <a:schemeClr val="bg2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51" name="Oval 175"/>
          <p:cNvSpPr>
            <a:spLocks noChangeArrowheads="1"/>
          </p:cNvSpPr>
          <p:nvPr/>
        </p:nvSpPr>
        <p:spPr bwMode="auto">
          <a:xfrm>
            <a:off x="4181475" y="5129213"/>
            <a:ext cx="46038" cy="46037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52" name="Text Box 176"/>
          <p:cNvSpPr txBox="1">
            <a:spLocks noChangeArrowheads="1"/>
          </p:cNvSpPr>
          <p:nvPr/>
        </p:nvSpPr>
        <p:spPr bwMode="auto">
          <a:xfrm>
            <a:off x="4162425" y="469265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K</a:t>
            </a:r>
          </a:p>
        </p:txBody>
      </p:sp>
      <p:sp>
        <p:nvSpPr>
          <p:cNvPr id="127153" name="Rectangle 177"/>
          <p:cNvSpPr>
            <a:spLocks noChangeArrowheads="1"/>
          </p:cNvSpPr>
          <p:nvPr/>
        </p:nvSpPr>
        <p:spPr bwMode="auto">
          <a:xfrm>
            <a:off x="3819525" y="5205413"/>
            <a:ext cx="800100" cy="12382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>
              <a:rot lat="0" lon="300000" rev="0"/>
            </a:camera>
            <a:lightRig rig="legacyFlat3" dir="r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27154" name="Oval 178"/>
          <p:cNvSpPr>
            <a:spLocks noChangeArrowheads="1"/>
          </p:cNvSpPr>
          <p:nvPr/>
        </p:nvSpPr>
        <p:spPr bwMode="auto">
          <a:xfrm>
            <a:off x="4019550" y="5102225"/>
            <a:ext cx="46038" cy="46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55" name="Oval 179"/>
          <p:cNvSpPr>
            <a:spLocks noChangeArrowheads="1"/>
          </p:cNvSpPr>
          <p:nvPr/>
        </p:nvSpPr>
        <p:spPr bwMode="auto">
          <a:xfrm>
            <a:off x="4468813" y="5111750"/>
            <a:ext cx="46037" cy="46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7063" name="Group 180"/>
          <p:cNvGrpSpPr>
            <a:grpSpLocks/>
          </p:cNvGrpSpPr>
          <p:nvPr/>
        </p:nvGrpSpPr>
        <p:grpSpPr bwMode="auto">
          <a:xfrm>
            <a:off x="3810000" y="4800600"/>
            <a:ext cx="685800" cy="685800"/>
            <a:chOff x="1218" y="2010"/>
            <a:chExt cx="432" cy="432"/>
          </a:xfrm>
        </p:grpSpPr>
        <p:sp>
          <p:nvSpPr>
            <p:cNvPr id="127157" name="Line 181"/>
            <p:cNvSpPr>
              <a:spLocks noChangeShapeType="1"/>
            </p:cNvSpPr>
            <p:nvPr/>
          </p:nvSpPr>
          <p:spPr bwMode="auto">
            <a:xfrm flipV="1">
              <a:off x="1440" y="2064"/>
              <a:ext cx="144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58" name="Oval 182"/>
            <p:cNvSpPr>
              <a:spLocks noChangeArrowheads="1"/>
            </p:cNvSpPr>
            <p:nvPr/>
          </p:nvSpPr>
          <p:spPr bwMode="auto">
            <a:xfrm>
              <a:off x="1218" y="2010"/>
              <a:ext cx="432" cy="432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159" name="AutoShape 183"/>
          <p:cNvSpPr>
            <a:spLocks noChangeArrowheads="1"/>
          </p:cNvSpPr>
          <p:nvPr/>
        </p:nvSpPr>
        <p:spPr bwMode="auto">
          <a:xfrm>
            <a:off x="3990975" y="4997450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B2B2B2">
                  <a:gamma/>
                  <a:shade val="46275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60" name="Oval 184"/>
          <p:cNvSpPr>
            <a:spLocks noChangeArrowheads="1"/>
          </p:cNvSpPr>
          <p:nvPr/>
        </p:nvSpPr>
        <p:spPr bwMode="auto">
          <a:xfrm>
            <a:off x="4144963" y="5095875"/>
            <a:ext cx="46037" cy="46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61" name="AutoShape 185"/>
          <p:cNvSpPr>
            <a:spLocks noChangeArrowheads="1"/>
          </p:cNvSpPr>
          <p:nvPr/>
        </p:nvSpPr>
        <p:spPr bwMode="auto">
          <a:xfrm>
            <a:off x="4591050" y="5016500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B2B2B2">
                  <a:gamma/>
                  <a:shade val="46275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7069" name="Group 186"/>
          <p:cNvGrpSpPr>
            <a:grpSpLocks/>
          </p:cNvGrpSpPr>
          <p:nvPr/>
        </p:nvGrpSpPr>
        <p:grpSpPr bwMode="auto">
          <a:xfrm>
            <a:off x="5429250" y="4343400"/>
            <a:ext cx="590550" cy="920750"/>
            <a:chOff x="1402" y="2202"/>
            <a:chExt cx="449" cy="696"/>
          </a:xfrm>
        </p:grpSpPr>
        <p:sp>
          <p:nvSpPr>
            <p:cNvPr id="127163" name="Litebulb"/>
            <p:cNvSpPr>
              <a:spLocks noEditPoints="1" noChangeArrowheads="1"/>
            </p:cNvSpPr>
            <p:nvPr/>
          </p:nvSpPr>
          <p:spPr bwMode="auto">
            <a:xfrm>
              <a:off x="1402" y="2202"/>
              <a:ext cx="449" cy="645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chemeClr val="bg1"/>
            </a:solidFill>
            <a:ln w="3175">
              <a:solidFill>
                <a:srgbClr val="FFCC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164" name="Oval 188"/>
            <p:cNvSpPr>
              <a:spLocks noChangeArrowheads="1"/>
            </p:cNvSpPr>
            <p:nvPr/>
          </p:nvSpPr>
          <p:spPr bwMode="auto">
            <a:xfrm>
              <a:off x="1453" y="2774"/>
              <a:ext cx="350" cy="124"/>
            </a:xfrm>
            <a:prstGeom prst="ellipse">
              <a:avLst/>
            </a:prstGeom>
            <a:solidFill>
              <a:srgbClr val="0099FF"/>
            </a:solidFill>
            <a:ln w="9525">
              <a:round/>
              <a:headEnd/>
              <a:tailEnd/>
            </a:ln>
            <a:effectLst/>
            <a:scene3d>
              <a:camera prst="legacyObliqueTopRight">
                <a:rot lat="16199998" lon="0" rev="0"/>
              </a:camera>
              <a:lightRig rig="legacyFlat1" dir="t"/>
            </a:scene3d>
            <a:sp3d extrusionH="100000" prstMaterial="legacyMetal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7165" name="AutoShape 189"/>
            <p:cNvSpPr>
              <a:spLocks noChangeArrowheads="1"/>
            </p:cNvSpPr>
            <p:nvPr/>
          </p:nvSpPr>
          <p:spPr bwMode="auto">
            <a:xfrm rot="16200000">
              <a:off x="1541" y="2686"/>
              <a:ext cx="172" cy="162"/>
            </a:xfrm>
            <a:prstGeom prst="flowChartOnlineStorag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166" name="Freeform 190"/>
          <p:cNvSpPr>
            <a:spLocks/>
          </p:cNvSpPr>
          <p:nvPr/>
        </p:nvSpPr>
        <p:spPr bwMode="auto">
          <a:xfrm>
            <a:off x="4635500" y="4851400"/>
            <a:ext cx="942975" cy="330200"/>
          </a:xfrm>
          <a:custGeom>
            <a:avLst/>
            <a:gdLst/>
            <a:ahLst/>
            <a:cxnLst>
              <a:cxn ang="0">
                <a:pos x="0" y="101"/>
              </a:cxn>
              <a:cxn ang="0">
                <a:pos x="120" y="7"/>
              </a:cxn>
              <a:cxn ang="0">
                <a:pos x="321" y="61"/>
              </a:cxn>
              <a:cxn ang="0">
                <a:pos x="549" y="88"/>
              </a:cxn>
              <a:cxn ang="0">
                <a:pos x="589" y="208"/>
              </a:cxn>
            </a:cxnLst>
            <a:rect l="0" t="0" r="r" b="b"/>
            <a:pathLst>
              <a:path w="594" h="208">
                <a:moveTo>
                  <a:pt x="0" y="101"/>
                </a:moveTo>
                <a:cubicBezTo>
                  <a:pt x="22" y="85"/>
                  <a:pt x="67" y="14"/>
                  <a:pt x="120" y="7"/>
                </a:cubicBezTo>
                <a:cubicBezTo>
                  <a:pt x="173" y="0"/>
                  <a:pt x="250" y="48"/>
                  <a:pt x="321" y="61"/>
                </a:cubicBezTo>
                <a:cubicBezTo>
                  <a:pt x="392" y="74"/>
                  <a:pt x="504" y="64"/>
                  <a:pt x="549" y="88"/>
                </a:cubicBezTo>
                <a:cubicBezTo>
                  <a:pt x="594" y="112"/>
                  <a:pt x="581" y="183"/>
                  <a:pt x="589" y="208"/>
                </a:cubicBezTo>
              </a:path>
            </a:pathLst>
          </a:custGeom>
          <a:noFill/>
          <a:ln w="9525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67" name="Freeform 191"/>
          <p:cNvSpPr>
            <a:spLocks/>
          </p:cNvSpPr>
          <p:nvPr/>
        </p:nvSpPr>
        <p:spPr bwMode="auto">
          <a:xfrm>
            <a:off x="1752600" y="4384675"/>
            <a:ext cx="1103313" cy="771525"/>
          </a:xfrm>
          <a:custGeom>
            <a:avLst/>
            <a:gdLst/>
            <a:ahLst/>
            <a:cxnLst>
              <a:cxn ang="0">
                <a:pos x="131" y="0"/>
              </a:cxn>
              <a:cxn ang="0">
                <a:pos x="749" y="0"/>
              </a:cxn>
              <a:cxn ang="0">
                <a:pos x="872" y="672"/>
              </a:cxn>
              <a:cxn ang="0">
                <a:pos x="0" y="674"/>
              </a:cxn>
              <a:cxn ang="0">
                <a:pos x="131" y="0"/>
              </a:cxn>
            </a:cxnLst>
            <a:rect l="0" t="0" r="r" b="b"/>
            <a:pathLst>
              <a:path w="872" h="674">
                <a:moveTo>
                  <a:pt x="131" y="0"/>
                </a:moveTo>
                <a:lnTo>
                  <a:pt x="749" y="0"/>
                </a:lnTo>
                <a:lnTo>
                  <a:pt x="872" y="672"/>
                </a:lnTo>
                <a:lnTo>
                  <a:pt x="0" y="674"/>
                </a:lnTo>
                <a:lnTo>
                  <a:pt x="131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68" name="Freeform 192"/>
          <p:cNvSpPr>
            <a:spLocks/>
          </p:cNvSpPr>
          <p:nvPr/>
        </p:nvSpPr>
        <p:spPr bwMode="auto">
          <a:xfrm>
            <a:off x="1887538" y="4533900"/>
            <a:ext cx="831850" cy="514350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590" y="0"/>
              </a:cxn>
              <a:cxn ang="0">
                <a:pos x="657" y="449"/>
              </a:cxn>
              <a:cxn ang="0">
                <a:pos x="0" y="449"/>
              </a:cxn>
              <a:cxn ang="0">
                <a:pos x="85" y="0"/>
              </a:cxn>
            </a:cxnLst>
            <a:rect l="0" t="0" r="r" b="b"/>
            <a:pathLst>
              <a:path w="657" h="449">
                <a:moveTo>
                  <a:pt x="85" y="0"/>
                </a:moveTo>
                <a:lnTo>
                  <a:pt x="590" y="0"/>
                </a:lnTo>
                <a:lnTo>
                  <a:pt x="657" y="449"/>
                </a:lnTo>
                <a:lnTo>
                  <a:pt x="0" y="449"/>
                </a:lnTo>
                <a:lnTo>
                  <a:pt x="85" y="0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7070" name="Group 193"/>
          <p:cNvGrpSpPr>
            <a:grpSpLocks/>
          </p:cNvGrpSpPr>
          <p:nvPr/>
        </p:nvGrpSpPr>
        <p:grpSpPr bwMode="auto">
          <a:xfrm>
            <a:off x="2027238" y="4611688"/>
            <a:ext cx="569912" cy="169862"/>
            <a:chOff x="1824" y="1536"/>
            <a:chExt cx="2784" cy="645"/>
          </a:xfrm>
        </p:grpSpPr>
        <p:pic>
          <p:nvPicPr>
            <p:cNvPr id="127170" name="Picture 19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68" y="1536"/>
              <a:ext cx="2640" cy="536"/>
            </a:xfrm>
            <a:prstGeom prst="rect">
              <a:avLst/>
            </a:prstGeom>
            <a:noFill/>
          </p:spPr>
        </p:pic>
        <p:pic>
          <p:nvPicPr>
            <p:cNvPr id="127171" name="Picture 19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rot="-512320">
              <a:off x="1824" y="1920"/>
              <a:ext cx="336" cy="261"/>
            </a:xfrm>
            <a:prstGeom prst="rect">
              <a:avLst/>
            </a:prstGeom>
            <a:noFill/>
          </p:spPr>
        </p:pic>
      </p:grpSp>
      <p:sp>
        <p:nvSpPr>
          <p:cNvPr id="127172" name="Text Box 196"/>
          <p:cNvSpPr txBox="1">
            <a:spLocks noChangeArrowheads="1"/>
          </p:cNvSpPr>
          <p:nvPr/>
        </p:nvSpPr>
        <p:spPr bwMode="auto">
          <a:xfrm>
            <a:off x="2133600" y="4454525"/>
            <a:ext cx="4000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900"/>
              <a:t>2.5</a:t>
            </a:r>
          </a:p>
        </p:txBody>
      </p:sp>
      <p:sp>
        <p:nvSpPr>
          <p:cNvPr id="127173" name="Text Box 197"/>
          <p:cNvSpPr txBox="1">
            <a:spLocks noChangeArrowheads="1"/>
          </p:cNvSpPr>
          <p:nvPr/>
        </p:nvSpPr>
        <p:spPr bwMode="auto">
          <a:xfrm>
            <a:off x="1905000" y="4505325"/>
            <a:ext cx="2841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900">
                <a:latin typeface=".VnTime" pitchFamily="34" charset="0"/>
              </a:rPr>
              <a:t>0</a:t>
            </a:r>
          </a:p>
        </p:txBody>
      </p:sp>
      <p:sp>
        <p:nvSpPr>
          <p:cNvPr id="127174" name="Text Box 198"/>
          <p:cNvSpPr txBox="1">
            <a:spLocks noChangeArrowheads="1"/>
          </p:cNvSpPr>
          <p:nvPr/>
        </p:nvSpPr>
        <p:spPr bwMode="auto">
          <a:xfrm>
            <a:off x="2451100" y="4510088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900"/>
              <a:t>5</a:t>
            </a:r>
          </a:p>
        </p:txBody>
      </p:sp>
      <p:sp>
        <p:nvSpPr>
          <p:cNvPr id="127175" name="Freeform 199"/>
          <p:cNvSpPr>
            <a:spLocks/>
          </p:cNvSpPr>
          <p:nvPr/>
        </p:nvSpPr>
        <p:spPr bwMode="auto">
          <a:xfrm>
            <a:off x="1911350" y="4219575"/>
            <a:ext cx="973138" cy="1651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144" y="0"/>
              </a:cxn>
              <a:cxn ang="0">
                <a:pos x="768" y="0"/>
              </a:cxn>
              <a:cxn ang="0">
                <a:pos x="624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lnTo>
                  <a:pt x="144" y="0"/>
                </a:lnTo>
                <a:lnTo>
                  <a:pt x="768" y="0"/>
                </a:lnTo>
                <a:lnTo>
                  <a:pt x="624" y="144"/>
                </a:lnTo>
              </a:path>
            </a:pathLst>
          </a:custGeom>
          <a:gradFill rotWithShape="1">
            <a:gsLst>
              <a:gs pos="0">
                <a:schemeClr val="accent1">
                  <a:gamma/>
                  <a:tint val="6275"/>
                  <a:invGamma/>
                </a:schemeClr>
              </a:gs>
              <a:gs pos="100000">
                <a:schemeClr val="accent1">
                  <a:alpha val="64999"/>
                </a:schemeClr>
              </a:gs>
            </a:gsLst>
            <a:lin ang="5400000" scaled="1"/>
          </a:gra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76" name="Freeform 200"/>
          <p:cNvSpPr>
            <a:spLocks/>
          </p:cNvSpPr>
          <p:nvPr/>
        </p:nvSpPr>
        <p:spPr bwMode="auto">
          <a:xfrm>
            <a:off x="2701925" y="4219575"/>
            <a:ext cx="363538" cy="935038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144" y="0"/>
              </a:cxn>
              <a:cxn ang="0">
                <a:pos x="288" y="720"/>
              </a:cxn>
              <a:cxn ang="0">
                <a:pos x="121" y="817"/>
              </a:cxn>
              <a:cxn ang="0">
                <a:pos x="0" y="144"/>
              </a:cxn>
            </a:cxnLst>
            <a:rect l="0" t="0" r="r" b="b"/>
            <a:pathLst>
              <a:path w="288" h="817">
                <a:moveTo>
                  <a:pt x="0" y="144"/>
                </a:moveTo>
                <a:lnTo>
                  <a:pt x="144" y="0"/>
                </a:lnTo>
                <a:lnTo>
                  <a:pt x="288" y="720"/>
                </a:lnTo>
                <a:lnTo>
                  <a:pt x="121" y="817"/>
                </a:lnTo>
                <a:lnTo>
                  <a:pt x="0" y="144"/>
                </a:lnTo>
                <a:close/>
              </a:path>
            </a:pathLst>
          </a:custGeom>
          <a:solidFill>
            <a:schemeClr val="accent1">
              <a:alpha val="44000"/>
            </a:schemeClr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77" name="Freeform 201"/>
          <p:cNvSpPr>
            <a:spLocks/>
          </p:cNvSpPr>
          <p:nvPr/>
        </p:nvSpPr>
        <p:spPr bwMode="auto">
          <a:xfrm>
            <a:off x="2854325" y="5048250"/>
            <a:ext cx="220663" cy="276225"/>
          </a:xfrm>
          <a:custGeom>
            <a:avLst/>
            <a:gdLst/>
            <a:ahLst/>
            <a:cxnLst>
              <a:cxn ang="0">
                <a:pos x="0" y="242"/>
              </a:cxn>
              <a:cxn ang="0">
                <a:pos x="174" y="135"/>
              </a:cxn>
              <a:cxn ang="0">
                <a:pos x="174" y="0"/>
              </a:cxn>
              <a:cxn ang="0">
                <a:pos x="0" y="94"/>
              </a:cxn>
            </a:cxnLst>
            <a:rect l="0" t="0" r="r" b="b"/>
            <a:pathLst>
              <a:path w="174" h="242">
                <a:moveTo>
                  <a:pt x="0" y="242"/>
                </a:moveTo>
                <a:lnTo>
                  <a:pt x="174" y="135"/>
                </a:lnTo>
                <a:lnTo>
                  <a:pt x="174" y="0"/>
                </a:lnTo>
                <a:lnTo>
                  <a:pt x="0" y="94"/>
                </a:lnTo>
              </a:path>
            </a:pathLst>
          </a:custGeom>
          <a:gradFill rotWithShape="1">
            <a:gsLst>
              <a:gs pos="0">
                <a:srgbClr val="C0C0C0">
                  <a:alpha val="34000"/>
                </a:srgbClr>
              </a:gs>
              <a:gs pos="100000">
                <a:srgbClr val="C0C0C0">
                  <a:gamma/>
                  <a:tint val="3137"/>
                  <a:invGamma/>
                </a:srgbClr>
              </a:gs>
            </a:gsLst>
            <a:lin ang="0" scaled="1"/>
          </a:gra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78" name="Freeform 202"/>
          <p:cNvSpPr>
            <a:spLocks/>
          </p:cNvSpPr>
          <p:nvPr/>
        </p:nvSpPr>
        <p:spPr bwMode="auto">
          <a:xfrm>
            <a:off x="1757363" y="5168900"/>
            <a:ext cx="1093787" cy="165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864" y="144"/>
              </a:cxn>
              <a:cxn ang="0">
                <a:pos x="864" y="0"/>
              </a:cxn>
              <a:cxn ang="0">
                <a:pos x="0" y="0"/>
              </a:cxn>
            </a:cxnLst>
            <a:rect l="0" t="0" r="r" b="b"/>
            <a:pathLst>
              <a:path w="864" h="144">
                <a:moveTo>
                  <a:pt x="0" y="0"/>
                </a:moveTo>
                <a:lnTo>
                  <a:pt x="0" y="144"/>
                </a:lnTo>
                <a:lnTo>
                  <a:pt x="864" y="144"/>
                </a:lnTo>
                <a:lnTo>
                  <a:pt x="864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>
                  <a:alpha val="72000"/>
                </a:srgbClr>
              </a:gs>
            </a:gsLst>
            <a:lin ang="5400000" scaled="1"/>
          </a:gra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79" name="AutoShape 203"/>
          <p:cNvSpPr>
            <a:spLocks noChangeArrowheads="1"/>
          </p:cNvSpPr>
          <p:nvPr/>
        </p:nvSpPr>
        <p:spPr bwMode="auto">
          <a:xfrm>
            <a:off x="2160588" y="4149725"/>
            <a:ext cx="100012" cy="174625"/>
          </a:xfrm>
          <a:prstGeom prst="can">
            <a:avLst>
              <a:gd name="adj" fmla="val 43651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80" name="AutoShape 204"/>
          <p:cNvSpPr>
            <a:spLocks noChangeArrowheads="1"/>
          </p:cNvSpPr>
          <p:nvPr/>
        </p:nvSpPr>
        <p:spPr bwMode="auto">
          <a:xfrm>
            <a:off x="2513013" y="4156075"/>
            <a:ext cx="100012" cy="174625"/>
          </a:xfrm>
          <a:prstGeom prst="can">
            <a:avLst>
              <a:gd name="adj" fmla="val 43651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81" name="Oval 205"/>
          <p:cNvSpPr>
            <a:spLocks noChangeArrowheads="1"/>
          </p:cNvSpPr>
          <p:nvPr/>
        </p:nvSpPr>
        <p:spPr bwMode="auto">
          <a:xfrm>
            <a:off x="2278063" y="4911725"/>
            <a:ext cx="76200" cy="76200"/>
          </a:xfrm>
          <a:prstGeom prst="ellipse">
            <a:avLst/>
          </a:prstGeom>
          <a:solidFill>
            <a:schemeClr val="bg2"/>
          </a:soli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7071" name="Group 206"/>
          <p:cNvGrpSpPr>
            <a:grpSpLocks/>
          </p:cNvGrpSpPr>
          <p:nvPr/>
        </p:nvGrpSpPr>
        <p:grpSpPr bwMode="auto">
          <a:xfrm>
            <a:off x="2590800" y="2514600"/>
            <a:ext cx="1066800" cy="912813"/>
            <a:chOff x="816" y="624"/>
            <a:chExt cx="1861" cy="1679"/>
          </a:xfrm>
        </p:grpSpPr>
        <p:sp>
          <p:nvSpPr>
            <p:cNvPr id="127183" name="Freeform 207"/>
            <p:cNvSpPr>
              <a:spLocks/>
            </p:cNvSpPr>
            <p:nvPr/>
          </p:nvSpPr>
          <p:spPr bwMode="auto">
            <a:xfrm>
              <a:off x="1500" y="1003"/>
              <a:ext cx="1177" cy="1300"/>
            </a:xfrm>
            <a:custGeom>
              <a:avLst/>
              <a:gdLst/>
              <a:ahLst/>
              <a:cxnLst>
                <a:cxn ang="0">
                  <a:pos x="0" y="1087"/>
                </a:cxn>
                <a:cxn ang="0">
                  <a:pos x="1167" y="0"/>
                </a:cxn>
                <a:cxn ang="0">
                  <a:pos x="1177" y="174"/>
                </a:cxn>
                <a:cxn ang="0">
                  <a:pos x="38" y="1300"/>
                </a:cxn>
              </a:cxnLst>
              <a:rect l="0" t="0" r="r" b="b"/>
              <a:pathLst>
                <a:path w="1177" h="1300">
                  <a:moveTo>
                    <a:pt x="0" y="1087"/>
                  </a:moveTo>
                  <a:lnTo>
                    <a:pt x="1167" y="0"/>
                  </a:lnTo>
                  <a:lnTo>
                    <a:pt x="1177" y="174"/>
                  </a:lnTo>
                  <a:lnTo>
                    <a:pt x="38" y="1300"/>
                  </a:ln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84" name="Line 208"/>
            <p:cNvSpPr>
              <a:spLocks noChangeShapeType="1"/>
            </p:cNvSpPr>
            <p:nvPr/>
          </p:nvSpPr>
          <p:spPr bwMode="auto">
            <a:xfrm rot="-192789" flipH="1" flipV="1">
              <a:off x="2322" y="776"/>
              <a:ext cx="331" cy="2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85" name="Line 209"/>
            <p:cNvSpPr>
              <a:spLocks noChangeShapeType="1"/>
            </p:cNvSpPr>
            <p:nvPr/>
          </p:nvSpPr>
          <p:spPr bwMode="auto">
            <a:xfrm rot="21407211" flipV="1">
              <a:off x="1392" y="1152"/>
              <a:ext cx="1091" cy="8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86" name="Line 210"/>
            <p:cNvSpPr>
              <a:spLocks noChangeShapeType="1"/>
            </p:cNvSpPr>
            <p:nvPr/>
          </p:nvSpPr>
          <p:spPr bwMode="auto">
            <a:xfrm>
              <a:off x="1248" y="1968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87" name="Freeform 211"/>
            <p:cNvSpPr>
              <a:spLocks/>
            </p:cNvSpPr>
            <p:nvPr/>
          </p:nvSpPr>
          <p:spPr bwMode="auto">
            <a:xfrm>
              <a:off x="816" y="1776"/>
              <a:ext cx="711" cy="515"/>
            </a:xfrm>
            <a:custGeom>
              <a:avLst/>
              <a:gdLst/>
              <a:ahLst/>
              <a:cxnLst>
                <a:cxn ang="0">
                  <a:pos x="711" y="515"/>
                </a:cxn>
                <a:cxn ang="0">
                  <a:pos x="0" y="192"/>
                </a:cxn>
                <a:cxn ang="0">
                  <a:pos x="0" y="0"/>
                </a:cxn>
                <a:cxn ang="0">
                  <a:pos x="192" y="96"/>
                </a:cxn>
                <a:cxn ang="0">
                  <a:pos x="242" y="220"/>
                </a:cxn>
                <a:cxn ang="0">
                  <a:pos x="309" y="273"/>
                </a:cxn>
                <a:cxn ang="0">
                  <a:pos x="403" y="314"/>
                </a:cxn>
                <a:cxn ang="0">
                  <a:pos x="497" y="327"/>
                </a:cxn>
                <a:cxn ang="0">
                  <a:pos x="591" y="273"/>
                </a:cxn>
                <a:cxn ang="0">
                  <a:pos x="684" y="340"/>
                </a:cxn>
              </a:cxnLst>
              <a:rect l="0" t="0" r="r" b="b"/>
              <a:pathLst>
                <a:path w="711" h="515">
                  <a:moveTo>
                    <a:pt x="711" y="515"/>
                  </a:moveTo>
                  <a:lnTo>
                    <a:pt x="0" y="192"/>
                  </a:lnTo>
                  <a:lnTo>
                    <a:pt x="0" y="0"/>
                  </a:lnTo>
                  <a:lnTo>
                    <a:pt x="192" y="96"/>
                  </a:lnTo>
                  <a:lnTo>
                    <a:pt x="242" y="220"/>
                  </a:lnTo>
                  <a:lnTo>
                    <a:pt x="309" y="273"/>
                  </a:lnTo>
                  <a:lnTo>
                    <a:pt x="403" y="314"/>
                  </a:lnTo>
                  <a:lnTo>
                    <a:pt x="497" y="327"/>
                  </a:lnTo>
                  <a:lnTo>
                    <a:pt x="591" y="273"/>
                  </a:lnTo>
                  <a:lnTo>
                    <a:pt x="684" y="340"/>
                  </a:ln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13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88" name="Line 212"/>
            <p:cNvSpPr>
              <a:spLocks noChangeShapeType="1"/>
            </p:cNvSpPr>
            <p:nvPr/>
          </p:nvSpPr>
          <p:spPr bwMode="auto">
            <a:xfrm flipV="1">
              <a:off x="816" y="1632"/>
              <a:ext cx="19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27189" name="Picture 213" descr="battery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5998360">
              <a:off x="923" y="702"/>
              <a:ext cx="1568" cy="1412"/>
            </a:xfrm>
            <a:prstGeom prst="rect">
              <a:avLst/>
            </a:prstGeom>
            <a:noFill/>
          </p:spPr>
        </p:pic>
      </p:grpSp>
      <p:sp>
        <p:nvSpPr>
          <p:cNvPr id="127190" name="Freeform 214"/>
          <p:cNvSpPr>
            <a:spLocks/>
          </p:cNvSpPr>
          <p:nvPr/>
        </p:nvSpPr>
        <p:spPr bwMode="auto">
          <a:xfrm>
            <a:off x="1665288" y="3027363"/>
            <a:ext cx="1154112" cy="1098550"/>
          </a:xfrm>
          <a:custGeom>
            <a:avLst/>
            <a:gdLst/>
            <a:ahLst/>
            <a:cxnLst>
              <a:cxn ang="0">
                <a:pos x="727" y="61"/>
              </a:cxn>
              <a:cxn ang="0">
                <a:pos x="391" y="13"/>
              </a:cxn>
              <a:cxn ang="0">
                <a:pos x="116" y="142"/>
              </a:cxn>
              <a:cxn ang="0">
                <a:pos x="36" y="544"/>
              </a:cxn>
              <a:cxn ang="0">
                <a:pos x="331" y="598"/>
              </a:cxn>
              <a:cxn ang="0">
                <a:pos x="344" y="692"/>
              </a:cxn>
            </a:cxnLst>
            <a:rect l="0" t="0" r="r" b="b"/>
            <a:pathLst>
              <a:path w="727" h="692">
                <a:moveTo>
                  <a:pt x="727" y="61"/>
                </a:moveTo>
                <a:cubicBezTo>
                  <a:pt x="639" y="29"/>
                  <a:pt x="493" y="0"/>
                  <a:pt x="391" y="13"/>
                </a:cubicBezTo>
                <a:cubicBezTo>
                  <a:pt x="289" y="26"/>
                  <a:pt x="175" y="54"/>
                  <a:pt x="116" y="142"/>
                </a:cubicBezTo>
                <a:cubicBezTo>
                  <a:pt x="57" y="230"/>
                  <a:pt x="0" y="468"/>
                  <a:pt x="36" y="544"/>
                </a:cubicBezTo>
                <a:cubicBezTo>
                  <a:pt x="72" y="620"/>
                  <a:pt x="280" y="573"/>
                  <a:pt x="331" y="598"/>
                </a:cubicBezTo>
                <a:cubicBezTo>
                  <a:pt x="382" y="623"/>
                  <a:pt x="341" y="673"/>
                  <a:pt x="344" y="692"/>
                </a:cubicBezTo>
              </a:path>
            </a:pathLst>
          </a:custGeom>
          <a:noFill/>
          <a:ln w="9525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91" name="Freeform 215"/>
          <p:cNvSpPr>
            <a:spLocks/>
          </p:cNvSpPr>
          <p:nvPr/>
        </p:nvSpPr>
        <p:spPr bwMode="auto">
          <a:xfrm>
            <a:off x="2514600" y="3962400"/>
            <a:ext cx="1524000" cy="1130300"/>
          </a:xfrm>
          <a:custGeom>
            <a:avLst/>
            <a:gdLst/>
            <a:ahLst/>
            <a:cxnLst>
              <a:cxn ang="0">
                <a:pos x="30" y="110"/>
              </a:cxn>
              <a:cxn ang="0">
                <a:pos x="72" y="29"/>
              </a:cxn>
              <a:cxn ang="0">
                <a:pos x="462" y="14"/>
              </a:cxn>
              <a:cxn ang="0">
                <a:pos x="846" y="110"/>
              </a:cxn>
              <a:cxn ang="0">
                <a:pos x="846" y="590"/>
              </a:cxn>
              <a:cxn ang="0">
                <a:pos x="942" y="638"/>
              </a:cxn>
            </a:cxnLst>
            <a:rect l="0" t="0" r="r" b="b"/>
            <a:pathLst>
              <a:path w="942" h="678">
                <a:moveTo>
                  <a:pt x="30" y="110"/>
                </a:moveTo>
                <a:cubicBezTo>
                  <a:pt x="37" y="97"/>
                  <a:pt x="0" y="45"/>
                  <a:pt x="72" y="29"/>
                </a:cubicBezTo>
                <a:cubicBezTo>
                  <a:pt x="144" y="13"/>
                  <a:pt x="333" y="0"/>
                  <a:pt x="462" y="14"/>
                </a:cubicBezTo>
                <a:cubicBezTo>
                  <a:pt x="591" y="28"/>
                  <a:pt x="782" y="14"/>
                  <a:pt x="846" y="110"/>
                </a:cubicBezTo>
                <a:cubicBezTo>
                  <a:pt x="910" y="206"/>
                  <a:pt x="830" y="502"/>
                  <a:pt x="846" y="590"/>
                </a:cubicBezTo>
                <a:cubicBezTo>
                  <a:pt x="862" y="678"/>
                  <a:pt x="902" y="658"/>
                  <a:pt x="942" y="638"/>
                </a:cubicBezTo>
              </a:path>
            </a:pathLst>
          </a:custGeom>
          <a:noFill/>
          <a:ln w="9525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92" name="Freeform 216"/>
          <p:cNvSpPr>
            <a:spLocks/>
          </p:cNvSpPr>
          <p:nvPr/>
        </p:nvSpPr>
        <p:spPr bwMode="auto">
          <a:xfrm>
            <a:off x="3505200" y="2416175"/>
            <a:ext cx="1828800" cy="538163"/>
          </a:xfrm>
          <a:custGeom>
            <a:avLst/>
            <a:gdLst/>
            <a:ahLst/>
            <a:cxnLst>
              <a:cxn ang="0">
                <a:pos x="0" y="110"/>
              </a:cxn>
              <a:cxn ang="0">
                <a:pos x="230" y="32"/>
              </a:cxn>
              <a:cxn ang="0">
                <a:pos x="768" y="302"/>
              </a:cxn>
              <a:cxn ang="0">
                <a:pos x="1152" y="254"/>
              </a:cxn>
            </a:cxnLst>
            <a:rect l="0" t="0" r="r" b="b"/>
            <a:pathLst>
              <a:path w="1152" h="339">
                <a:moveTo>
                  <a:pt x="0" y="110"/>
                </a:moveTo>
                <a:cubicBezTo>
                  <a:pt x="38" y="97"/>
                  <a:pt x="102" y="0"/>
                  <a:pt x="230" y="32"/>
                </a:cubicBezTo>
                <a:cubicBezTo>
                  <a:pt x="358" y="64"/>
                  <a:pt x="614" y="265"/>
                  <a:pt x="768" y="302"/>
                </a:cubicBezTo>
                <a:cubicBezTo>
                  <a:pt x="922" y="339"/>
                  <a:pt x="1036" y="302"/>
                  <a:pt x="1152" y="254"/>
                </a:cubicBezTo>
              </a:path>
            </a:pathLst>
          </a:custGeom>
          <a:noFill/>
          <a:ln w="9525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93" name="Freeform 217"/>
          <p:cNvSpPr>
            <a:spLocks/>
          </p:cNvSpPr>
          <p:nvPr/>
        </p:nvSpPr>
        <p:spPr bwMode="auto">
          <a:xfrm>
            <a:off x="5943600" y="2390775"/>
            <a:ext cx="1660525" cy="2790825"/>
          </a:xfrm>
          <a:custGeom>
            <a:avLst/>
            <a:gdLst/>
            <a:ahLst/>
            <a:cxnLst>
              <a:cxn ang="0">
                <a:pos x="624" y="78"/>
              </a:cxn>
              <a:cxn ang="0">
                <a:pos x="918" y="88"/>
              </a:cxn>
              <a:cxn ang="0">
                <a:pos x="1008" y="606"/>
              </a:cxn>
              <a:cxn ang="0">
                <a:pos x="690" y="1079"/>
              </a:cxn>
              <a:cxn ang="0">
                <a:pos x="743" y="1387"/>
              </a:cxn>
              <a:cxn ang="0">
                <a:pos x="528" y="1566"/>
              </a:cxn>
              <a:cxn ang="0">
                <a:pos x="100" y="1615"/>
              </a:cxn>
              <a:cxn ang="0">
                <a:pos x="0" y="1758"/>
              </a:cxn>
            </a:cxnLst>
            <a:rect l="0" t="0" r="r" b="b"/>
            <a:pathLst>
              <a:path w="1046" h="1758">
                <a:moveTo>
                  <a:pt x="624" y="78"/>
                </a:moveTo>
                <a:cubicBezTo>
                  <a:pt x="673" y="80"/>
                  <a:pt x="854" y="0"/>
                  <a:pt x="918" y="88"/>
                </a:cubicBezTo>
                <a:cubicBezTo>
                  <a:pt x="982" y="176"/>
                  <a:pt x="1046" y="441"/>
                  <a:pt x="1008" y="606"/>
                </a:cubicBezTo>
                <a:cubicBezTo>
                  <a:pt x="970" y="771"/>
                  <a:pt x="734" y="949"/>
                  <a:pt x="690" y="1079"/>
                </a:cubicBezTo>
                <a:cubicBezTo>
                  <a:pt x="646" y="1209"/>
                  <a:pt x="770" y="1306"/>
                  <a:pt x="743" y="1387"/>
                </a:cubicBezTo>
                <a:cubicBezTo>
                  <a:pt x="716" y="1468"/>
                  <a:pt x="635" y="1528"/>
                  <a:pt x="528" y="1566"/>
                </a:cubicBezTo>
                <a:cubicBezTo>
                  <a:pt x="421" y="1604"/>
                  <a:pt x="188" y="1583"/>
                  <a:pt x="100" y="1615"/>
                </a:cubicBezTo>
                <a:cubicBezTo>
                  <a:pt x="12" y="1647"/>
                  <a:pt x="21" y="1728"/>
                  <a:pt x="0" y="1758"/>
                </a:cubicBezTo>
              </a:path>
            </a:pathLst>
          </a:custGeom>
          <a:noFill/>
          <a:ln w="9525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7072" name="Group 218"/>
          <p:cNvGrpSpPr>
            <a:grpSpLocks/>
          </p:cNvGrpSpPr>
          <p:nvPr/>
        </p:nvGrpSpPr>
        <p:grpSpPr bwMode="auto">
          <a:xfrm rot="-27607551">
            <a:off x="2051050" y="4689475"/>
            <a:ext cx="533400" cy="533400"/>
            <a:chOff x="999" y="912"/>
            <a:chExt cx="576" cy="576"/>
          </a:xfrm>
        </p:grpSpPr>
        <p:sp>
          <p:nvSpPr>
            <p:cNvPr id="127195" name="Line 219"/>
            <p:cNvSpPr>
              <a:spLocks noChangeShapeType="1"/>
            </p:cNvSpPr>
            <p:nvPr/>
          </p:nvSpPr>
          <p:spPr bwMode="auto">
            <a:xfrm flipV="1">
              <a:off x="1296" y="1008"/>
              <a:ext cx="192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96" name="Oval 220"/>
            <p:cNvSpPr>
              <a:spLocks noChangeArrowheads="1"/>
            </p:cNvSpPr>
            <p:nvPr/>
          </p:nvSpPr>
          <p:spPr bwMode="auto">
            <a:xfrm>
              <a:off x="999" y="912"/>
              <a:ext cx="576" cy="576"/>
            </a:xfrm>
            <a:prstGeom prst="ellipse">
              <a:avLst/>
            </a:prstGeom>
            <a:no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197" name="Text Box 221"/>
          <p:cNvSpPr txBox="1">
            <a:spLocks noChangeArrowheads="1"/>
          </p:cNvSpPr>
          <p:nvPr/>
        </p:nvSpPr>
        <p:spPr bwMode="auto">
          <a:xfrm>
            <a:off x="2146300" y="4749800"/>
            <a:ext cx="58261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"/>
              <a:t>mA</a:t>
            </a:r>
          </a:p>
        </p:txBody>
      </p:sp>
      <p:sp>
        <p:nvSpPr>
          <p:cNvPr id="127198" name="AutoShape 222"/>
          <p:cNvSpPr>
            <a:spLocks noChangeArrowheads="1"/>
          </p:cNvSpPr>
          <p:nvPr/>
        </p:nvSpPr>
        <p:spPr bwMode="auto">
          <a:xfrm>
            <a:off x="6899275" y="2757488"/>
            <a:ext cx="76200" cy="138112"/>
          </a:xfrm>
          <a:prstGeom prst="star4">
            <a:avLst>
              <a:gd name="adj" fmla="val 12500"/>
            </a:avLst>
          </a:prstGeom>
          <a:noFill/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6" dur="1000" fill="hold"/>
                                        <p:tgtEl>
                                          <p:spTgt spid="1270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14" dur="2000" fill="hold"/>
                                        <p:tgtEl>
                                          <p:spTgt spid="1270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49203E-6 L -0.0625 -3.49203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7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2698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2" dur="2000" fill="hold"/>
                                        <p:tgtEl>
                                          <p:spTgt spid="1270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5 -3.49203E-6 L 0.0375 -3.49203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7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126982"/>
                                        </p:tgtEl>
                                      </p:cBhvr>
                                      <p:by x="65000" y="6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30" dur="2000" fill="hold"/>
                                        <p:tgtEl>
                                          <p:spTgt spid="1270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2" grpId="0" animBg="1"/>
      <p:bldP spid="126982" grpId="1" animBg="1"/>
      <p:bldP spid="126982" grpId="2" animBg="1"/>
      <p:bldP spid="127150" grpId="0" animBg="1"/>
      <p:bldP spid="12715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AutoShape 2"/>
          <p:cNvSpPr>
            <a:spLocks noChangeArrowheads="1"/>
          </p:cNvSpPr>
          <p:nvPr/>
        </p:nvSpPr>
        <p:spPr bwMode="auto">
          <a:xfrm>
            <a:off x="533400" y="4724400"/>
            <a:ext cx="381000" cy="228600"/>
          </a:xfrm>
          <a:prstGeom prst="cube">
            <a:avLst>
              <a:gd name="adj" fmla="val 25000"/>
            </a:avLst>
          </a:prstGeom>
          <a:solidFill>
            <a:srgbClr val="BEBEBE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03" name="AutoShape 3"/>
          <p:cNvSpPr>
            <a:spLocks noChangeArrowheads="1"/>
          </p:cNvSpPr>
          <p:nvPr/>
        </p:nvSpPr>
        <p:spPr bwMode="auto">
          <a:xfrm>
            <a:off x="6594475" y="4724400"/>
            <a:ext cx="381000" cy="228600"/>
          </a:xfrm>
          <a:prstGeom prst="cube">
            <a:avLst>
              <a:gd name="adj" fmla="val 25000"/>
            </a:avLst>
          </a:prstGeom>
          <a:solidFill>
            <a:srgbClr val="BEBEBE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04" name="AutoShape 4"/>
          <p:cNvSpPr>
            <a:spLocks noChangeArrowheads="1"/>
          </p:cNvSpPr>
          <p:nvPr/>
        </p:nvSpPr>
        <p:spPr bwMode="auto">
          <a:xfrm>
            <a:off x="8361363" y="1579563"/>
            <a:ext cx="381000" cy="228600"/>
          </a:xfrm>
          <a:prstGeom prst="cube">
            <a:avLst>
              <a:gd name="adj" fmla="val 25000"/>
            </a:avLst>
          </a:prstGeom>
          <a:solidFill>
            <a:srgbClr val="BEBEBE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05" name="AutoShape 5" descr="Blue tissue paper"/>
          <p:cNvSpPr>
            <a:spLocks noChangeArrowheads="1"/>
          </p:cNvSpPr>
          <p:nvPr/>
        </p:nvSpPr>
        <p:spPr bwMode="auto">
          <a:xfrm>
            <a:off x="457200" y="1524000"/>
            <a:ext cx="8305800" cy="3276600"/>
          </a:xfrm>
          <a:prstGeom prst="parallelogram">
            <a:avLst>
              <a:gd name="adj" fmla="val 5450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06" name="Oval 6"/>
          <p:cNvSpPr>
            <a:spLocks noChangeArrowheads="1"/>
          </p:cNvSpPr>
          <p:nvPr/>
        </p:nvSpPr>
        <p:spPr bwMode="auto">
          <a:xfrm>
            <a:off x="4953000" y="2895600"/>
            <a:ext cx="1828800" cy="1670050"/>
          </a:xfrm>
          <a:prstGeom prst="ellipse">
            <a:avLst/>
          </a:prstGeom>
          <a:gradFill rotWithShape="1">
            <a:gsLst>
              <a:gs pos="0">
                <a:srgbClr val="FFFF00">
                  <a:gamma/>
                  <a:shade val="89020"/>
                  <a:invGamma/>
                </a:srgbClr>
              </a:gs>
              <a:gs pos="100000">
                <a:srgbClr val="FFFF00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953000" y="1600200"/>
            <a:ext cx="2514600" cy="990600"/>
            <a:chOff x="624" y="1536"/>
            <a:chExt cx="1680" cy="720"/>
          </a:xfrm>
        </p:grpSpPr>
        <p:sp>
          <p:nvSpPr>
            <p:cNvPr id="128008" name="AutoShape 8" descr="Oak"/>
            <p:cNvSpPr>
              <a:spLocks noChangeArrowheads="1"/>
            </p:cNvSpPr>
            <p:nvPr/>
          </p:nvSpPr>
          <p:spPr bwMode="auto">
            <a:xfrm>
              <a:off x="624" y="2064"/>
              <a:ext cx="1680" cy="192"/>
            </a:xfrm>
            <a:prstGeom prst="parallelogram">
              <a:avLst>
                <a:gd name="adj" fmla="val 141742"/>
              </a:avLst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09" name="AutoShape 9"/>
            <p:cNvSpPr>
              <a:spLocks noChangeArrowheads="1"/>
            </p:cNvSpPr>
            <p:nvPr/>
          </p:nvSpPr>
          <p:spPr bwMode="auto">
            <a:xfrm>
              <a:off x="965" y="1536"/>
              <a:ext cx="73" cy="644"/>
            </a:xfrm>
            <a:prstGeom prst="cube">
              <a:avLst>
                <a:gd name="adj" fmla="val 89583"/>
              </a:avLst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10" name="AutoShape 10"/>
            <p:cNvSpPr>
              <a:spLocks noChangeArrowheads="1"/>
            </p:cNvSpPr>
            <p:nvPr/>
          </p:nvSpPr>
          <p:spPr bwMode="auto">
            <a:xfrm rot="5400000">
              <a:off x="1512" y="1113"/>
              <a:ext cx="50" cy="1093"/>
            </a:xfrm>
            <a:prstGeom prst="can">
              <a:avLst>
                <a:gd name="adj" fmla="val 76510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014" y="1759"/>
              <a:ext cx="1045" cy="235"/>
              <a:chOff x="2064" y="3164"/>
              <a:chExt cx="1536" cy="456"/>
            </a:xfrm>
          </p:grpSpPr>
          <p:sp>
            <p:nvSpPr>
              <p:cNvPr id="128012" name="AutoShape 12"/>
              <p:cNvSpPr>
                <a:spLocks noChangeArrowheads="1"/>
              </p:cNvSpPr>
              <p:nvPr/>
            </p:nvSpPr>
            <p:spPr bwMode="auto">
              <a:xfrm rot="16200000" flipV="1">
                <a:off x="2688" y="2627"/>
                <a:ext cx="288" cy="1536"/>
              </a:xfrm>
              <a:prstGeom prst="can">
                <a:avLst>
                  <a:gd name="adj" fmla="val 23259"/>
                </a:avLst>
              </a:prstGeom>
              <a:gradFill rotWithShape="1">
                <a:gsLst>
                  <a:gs pos="0">
                    <a:srgbClr val="BEBEBE"/>
                  </a:gs>
                  <a:gs pos="50000">
                    <a:srgbClr val="BEBEBE">
                      <a:gamma/>
                      <a:tint val="0"/>
                      <a:invGamma/>
                    </a:srgbClr>
                  </a:gs>
                  <a:gs pos="100000">
                    <a:srgbClr val="BEBEBE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>
                <a:off x="2160" y="3164"/>
                <a:ext cx="1342" cy="456"/>
                <a:chOff x="2160" y="2976"/>
                <a:chExt cx="1342" cy="696"/>
              </a:xfrm>
            </p:grpSpPr>
            <p:grpSp>
              <p:nvGrpSpPr>
                <p:cNvPr id="5" name="Group 14"/>
                <p:cNvGrpSpPr>
                  <a:grpSpLocks/>
                </p:cNvGrpSpPr>
                <p:nvPr/>
              </p:nvGrpSpPr>
              <p:grpSpPr bwMode="auto">
                <a:xfrm flipV="1">
                  <a:off x="2160" y="2976"/>
                  <a:ext cx="670" cy="696"/>
                  <a:chOff x="2016" y="3504"/>
                  <a:chExt cx="511" cy="275"/>
                </a:xfrm>
              </p:grpSpPr>
              <p:grpSp>
                <p:nvGrpSpPr>
                  <p:cNvPr id="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016" y="3504"/>
                    <a:ext cx="258" cy="275"/>
                    <a:chOff x="1168" y="2618"/>
                    <a:chExt cx="347" cy="467"/>
                  </a:xfrm>
                </p:grpSpPr>
                <p:grpSp>
                  <p:nvGrpSpPr>
                    <p:cNvPr id="7" name="Group 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68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8" name="Group 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8018" name="Arc 18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19" name="Arc 19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20" name="Arc 20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21" name="Arc 21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22" name="Arc 2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" name="Group 2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8024" name="Arc 24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25" name="Arc 25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26" name="Arc 26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27" name="Arc 27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28" name="Arc 2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0" name="Group 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84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11" name="Group 3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8031" name="Arc 31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32" name="Arc 32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33" name="Arc 33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34" name="Arc 34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35" name="Arc 3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2" name="Group 3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8037" name="Arc 37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38" name="Arc 38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39" name="Arc 39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40" name="Arc 40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41" name="Arc 4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3" name="Group 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2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8043" name="Arc 43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044" name="Arc 44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045" name="Arc 45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046" name="Arc 46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047" name="Arc 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" name="Group 4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64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8049" name="Arc 49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050" name="Arc 50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051" name="Arc 51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052" name="Arc 52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053" name="Arc 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5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2269" y="3504"/>
                    <a:ext cx="258" cy="275"/>
                    <a:chOff x="1168" y="2618"/>
                    <a:chExt cx="347" cy="467"/>
                  </a:xfrm>
                </p:grpSpPr>
                <p:grpSp>
                  <p:nvGrpSpPr>
                    <p:cNvPr id="16" name="Group 5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68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17" name="Group 5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8057" name="Arc 57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58" name="Arc 58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59" name="Arc 59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60" name="Arc 60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61" name="Arc 6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8" name="Group 6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8063" name="Arc 63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64" name="Arc 64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65" name="Arc 65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66" name="Arc 66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67" name="Arc 6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9" name="Group 6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84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20" name="Group 6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8070" name="Arc 70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71" name="Arc 71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72" name="Arc 72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73" name="Arc 73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74" name="Arc 7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21" name="Group 7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8076" name="Arc 76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77" name="Arc 77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78" name="Arc 78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79" name="Arc 79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80" name="Arc 8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22" name="Group 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2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8082" name="Arc 82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083" name="Arc 83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084" name="Arc 84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085" name="Arc 85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086" name="Arc 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23" name="Group 8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64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8088" name="Arc 88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089" name="Arc 89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090" name="Arc 90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091" name="Arc 91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092" name="Arc 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24" name="Group 93"/>
                <p:cNvGrpSpPr>
                  <a:grpSpLocks/>
                </p:cNvGrpSpPr>
                <p:nvPr/>
              </p:nvGrpSpPr>
              <p:grpSpPr bwMode="auto">
                <a:xfrm flipV="1">
                  <a:off x="2832" y="2976"/>
                  <a:ext cx="670" cy="696"/>
                  <a:chOff x="2016" y="3504"/>
                  <a:chExt cx="511" cy="275"/>
                </a:xfrm>
              </p:grpSpPr>
              <p:grpSp>
                <p:nvGrpSpPr>
                  <p:cNvPr id="25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2016" y="3504"/>
                    <a:ext cx="258" cy="275"/>
                    <a:chOff x="1168" y="2618"/>
                    <a:chExt cx="347" cy="467"/>
                  </a:xfrm>
                </p:grpSpPr>
                <p:grpSp>
                  <p:nvGrpSpPr>
                    <p:cNvPr id="26" name="Group 9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68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27" name="Group 9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8097" name="Arc 97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98" name="Arc 98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99" name="Arc 99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00" name="Arc 100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01" name="Arc 10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28" name="Group 10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8103" name="Arc 103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04" name="Arc 104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05" name="Arc 105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06" name="Arc 106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07" name="Arc 10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29" name="Group 10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84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30" name="Group 10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8110" name="Arc 110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11" name="Arc 111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12" name="Arc 112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13" name="Arc 113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14" name="Arc 11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31" name="Group 11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8116" name="Arc 116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17" name="Arc 117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18" name="Arc 118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19" name="Arc 119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20" name="Arc 12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28133" name="Group 1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2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8122" name="Arc 122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123" name="Arc 123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124" name="Arc 124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125" name="Arc 125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126" name="Arc 1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28134" name="Group 1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64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8128" name="Arc 128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129" name="Arc 129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130" name="Arc 130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131" name="Arc 131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132" name="Arc 1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28135" name="Group 133"/>
                  <p:cNvGrpSpPr>
                    <a:grpSpLocks/>
                  </p:cNvGrpSpPr>
                  <p:nvPr/>
                </p:nvGrpSpPr>
                <p:grpSpPr bwMode="auto">
                  <a:xfrm>
                    <a:off x="2269" y="3504"/>
                    <a:ext cx="258" cy="275"/>
                    <a:chOff x="1168" y="2618"/>
                    <a:chExt cx="347" cy="467"/>
                  </a:xfrm>
                </p:grpSpPr>
                <p:grpSp>
                  <p:nvGrpSpPr>
                    <p:cNvPr id="128141" name="Group 1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68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128147" name="Group 13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8136" name="Arc 136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37" name="Arc 137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38" name="Arc 138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39" name="Arc 139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40" name="Arc 14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28148" name="Group 14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8142" name="Arc 142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43" name="Arc 143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44" name="Arc 144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45" name="Arc 145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46" name="Arc 14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28154" name="Group 14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84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128160" name="Group 14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8149" name="Arc 149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50" name="Arc 150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51" name="Arc 151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52" name="Arc 152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53" name="Arc 15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28166" name="Group 15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8155" name="Arc 155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56" name="Arc 156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57" name="Arc 157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58" name="Arc 158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59" name="Arc 15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28180" name="Group 16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2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8161" name="Arc 161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162" name="Arc 162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163" name="Arc 163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164" name="Arc 164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165" name="Arc 16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28186" name="Group 1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64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8167" name="Arc 167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168" name="Arc 168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169" name="Arc 169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170" name="Arc 170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171" name="Arc 17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</p:grpSp>
        <p:sp>
          <p:nvSpPr>
            <p:cNvPr id="128172" name="AutoShape 172"/>
            <p:cNvSpPr>
              <a:spLocks noChangeArrowheads="1"/>
            </p:cNvSpPr>
            <p:nvPr/>
          </p:nvSpPr>
          <p:spPr bwMode="auto">
            <a:xfrm>
              <a:off x="2011" y="1536"/>
              <a:ext cx="72" cy="644"/>
            </a:xfrm>
            <a:prstGeom prst="cube">
              <a:avLst>
                <a:gd name="adj" fmla="val 89583"/>
              </a:avLst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73" name="Oval 173"/>
            <p:cNvSpPr>
              <a:spLocks noChangeArrowheads="1"/>
            </p:cNvSpPr>
            <p:nvPr/>
          </p:nvSpPr>
          <p:spPr bwMode="auto">
            <a:xfrm>
              <a:off x="2039" y="1635"/>
              <a:ext cx="29" cy="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8174" name="AutoShape 174"/>
          <p:cNvSpPr>
            <a:spLocks noChangeArrowheads="1"/>
          </p:cNvSpPr>
          <p:nvPr/>
        </p:nvSpPr>
        <p:spPr bwMode="auto">
          <a:xfrm rot="5400000">
            <a:off x="6362700" y="1714500"/>
            <a:ext cx="304800" cy="76200"/>
          </a:xfrm>
          <a:prstGeom prst="homePlate">
            <a:avLst>
              <a:gd name="adj" fmla="val 100000"/>
            </a:avLst>
          </a:prstGeom>
          <a:solidFill>
            <a:schemeClr val="bg2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175" name="Oval 175"/>
          <p:cNvSpPr>
            <a:spLocks noChangeArrowheads="1"/>
          </p:cNvSpPr>
          <p:nvPr/>
        </p:nvSpPr>
        <p:spPr bwMode="auto">
          <a:xfrm>
            <a:off x="4333875" y="4367213"/>
            <a:ext cx="46038" cy="46037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176" name="Text Box 176"/>
          <p:cNvSpPr txBox="1">
            <a:spLocks noChangeArrowheads="1"/>
          </p:cNvSpPr>
          <p:nvPr/>
        </p:nvSpPr>
        <p:spPr bwMode="auto">
          <a:xfrm>
            <a:off x="4314825" y="393065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K</a:t>
            </a:r>
          </a:p>
        </p:txBody>
      </p:sp>
      <p:sp>
        <p:nvSpPr>
          <p:cNvPr id="128177" name="Rectangle 177"/>
          <p:cNvSpPr>
            <a:spLocks noChangeArrowheads="1"/>
          </p:cNvSpPr>
          <p:nvPr/>
        </p:nvSpPr>
        <p:spPr bwMode="auto">
          <a:xfrm>
            <a:off x="3971925" y="4443413"/>
            <a:ext cx="800100" cy="12382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>
              <a:rot lat="0" lon="300000" rev="0"/>
            </a:camera>
            <a:lightRig rig="legacyFlat3" dir="r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28178" name="Oval 178"/>
          <p:cNvSpPr>
            <a:spLocks noChangeArrowheads="1"/>
          </p:cNvSpPr>
          <p:nvPr/>
        </p:nvSpPr>
        <p:spPr bwMode="auto">
          <a:xfrm>
            <a:off x="4171950" y="4340225"/>
            <a:ext cx="46038" cy="46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179" name="Oval 179"/>
          <p:cNvSpPr>
            <a:spLocks noChangeArrowheads="1"/>
          </p:cNvSpPr>
          <p:nvPr/>
        </p:nvSpPr>
        <p:spPr bwMode="auto">
          <a:xfrm>
            <a:off x="4621213" y="4349750"/>
            <a:ext cx="46037" cy="46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8191" name="Group 180"/>
          <p:cNvGrpSpPr>
            <a:grpSpLocks/>
          </p:cNvGrpSpPr>
          <p:nvPr/>
        </p:nvGrpSpPr>
        <p:grpSpPr bwMode="auto">
          <a:xfrm>
            <a:off x="3962400" y="4038600"/>
            <a:ext cx="685800" cy="685800"/>
            <a:chOff x="1218" y="2010"/>
            <a:chExt cx="432" cy="432"/>
          </a:xfrm>
        </p:grpSpPr>
        <p:sp>
          <p:nvSpPr>
            <p:cNvPr id="128181" name="Line 181"/>
            <p:cNvSpPr>
              <a:spLocks noChangeShapeType="1"/>
            </p:cNvSpPr>
            <p:nvPr/>
          </p:nvSpPr>
          <p:spPr bwMode="auto">
            <a:xfrm flipV="1">
              <a:off x="1440" y="2064"/>
              <a:ext cx="144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8182" name="Oval 182"/>
            <p:cNvSpPr>
              <a:spLocks noChangeArrowheads="1"/>
            </p:cNvSpPr>
            <p:nvPr/>
          </p:nvSpPr>
          <p:spPr bwMode="auto">
            <a:xfrm>
              <a:off x="1218" y="2010"/>
              <a:ext cx="432" cy="432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8183" name="AutoShape 183"/>
          <p:cNvSpPr>
            <a:spLocks noChangeArrowheads="1"/>
          </p:cNvSpPr>
          <p:nvPr/>
        </p:nvSpPr>
        <p:spPr bwMode="auto">
          <a:xfrm>
            <a:off x="4143375" y="4235450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B2B2B2">
                  <a:gamma/>
                  <a:shade val="46275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184" name="Oval 184"/>
          <p:cNvSpPr>
            <a:spLocks noChangeArrowheads="1"/>
          </p:cNvSpPr>
          <p:nvPr/>
        </p:nvSpPr>
        <p:spPr bwMode="auto">
          <a:xfrm>
            <a:off x="4297363" y="4333875"/>
            <a:ext cx="46037" cy="46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185" name="AutoShape 185"/>
          <p:cNvSpPr>
            <a:spLocks noChangeArrowheads="1"/>
          </p:cNvSpPr>
          <p:nvPr/>
        </p:nvSpPr>
        <p:spPr bwMode="auto">
          <a:xfrm>
            <a:off x="4743450" y="4254500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B2B2B2">
                  <a:gamma/>
                  <a:shade val="46275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8192" name="Group 186"/>
          <p:cNvGrpSpPr>
            <a:grpSpLocks/>
          </p:cNvGrpSpPr>
          <p:nvPr/>
        </p:nvGrpSpPr>
        <p:grpSpPr bwMode="auto">
          <a:xfrm>
            <a:off x="5581650" y="3581400"/>
            <a:ext cx="590550" cy="920750"/>
            <a:chOff x="1402" y="2202"/>
            <a:chExt cx="449" cy="696"/>
          </a:xfrm>
        </p:grpSpPr>
        <p:sp>
          <p:nvSpPr>
            <p:cNvPr id="128187" name="Litebulb"/>
            <p:cNvSpPr>
              <a:spLocks noEditPoints="1" noChangeArrowheads="1"/>
            </p:cNvSpPr>
            <p:nvPr/>
          </p:nvSpPr>
          <p:spPr bwMode="auto">
            <a:xfrm>
              <a:off x="1402" y="2202"/>
              <a:ext cx="449" cy="645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chemeClr val="bg1"/>
            </a:solidFill>
            <a:ln w="3175">
              <a:solidFill>
                <a:srgbClr val="FFCC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188" name="Oval 188"/>
            <p:cNvSpPr>
              <a:spLocks noChangeArrowheads="1"/>
            </p:cNvSpPr>
            <p:nvPr/>
          </p:nvSpPr>
          <p:spPr bwMode="auto">
            <a:xfrm>
              <a:off x="1453" y="2774"/>
              <a:ext cx="350" cy="124"/>
            </a:xfrm>
            <a:prstGeom prst="ellipse">
              <a:avLst/>
            </a:prstGeom>
            <a:solidFill>
              <a:srgbClr val="0099FF"/>
            </a:solidFill>
            <a:ln w="9525">
              <a:round/>
              <a:headEnd/>
              <a:tailEnd/>
            </a:ln>
            <a:effectLst/>
            <a:scene3d>
              <a:camera prst="legacyObliqueTopRight">
                <a:rot lat="16199998" lon="0" rev="0"/>
              </a:camera>
              <a:lightRig rig="legacyFlat1" dir="t"/>
            </a:scene3d>
            <a:sp3d extrusionH="100000" prstMaterial="legacyMetal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8189" name="AutoShape 189"/>
            <p:cNvSpPr>
              <a:spLocks noChangeArrowheads="1"/>
            </p:cNvSpPr>
            <p:nvPr/>
          </p:nvSpPr>
          <p:spPr bwMode="auto">
            <a:xfrm rot="16200000">
              <a:off x="1541" y="2686"/>
              <a:ext cx="172" cy="162"/>
            </a:xfrm>
            <a:prstGeom prst="flowChartOnlineStorag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8190" name="Freeform 190"/>
          <p:cNvSpPr>
            <a:spLocks/>
          </p:cNvSpPr>
          <p:nvPr/>
        </p:nvSpPr>
        <p:spPr bwMode="auto">
          <a:xfrm>
            <a:off x="4787900" y="4089400"/>
            <a:ext cx="942975" cy="330200"/>
          </a:xfrm>
          <a:custGeom>
            <a:avLst/>
            <a:gdLst/>
            <a:ahLst/>
            <a:cxnLst>
              <a:cxn ang="0">
                <a:pos x="0" y="101"/>
              </a:cxn>
              <a:cxn ang="0">
                <a:pos x="120" y="7"/>
              </a:cxn>
              <a:cxn ang="0">
                <a:pos x="321" y="61"/>
              </a:cxn>
              <a:cxn ang="0">
                <a:pos x="549" y="88"/>
              </a:cxn>
              <a:cxn ang="0">
                <a:pos x="589" y="208"/>
              </a:cxn>
            </a:cxnLst>
            <a:rect l="0" t="0" r="r" b="b"/>
            <a:pathLst>
              <a:path w="594" h="208">
                <a:moveTo>
                  <a:pt x="0" y="101"/>
                </a:moveTo>
                <a:cubicBezTo>
                  <a:pt x="22" y="85"/>
                  <a:pt x="67" y="14"/>
                  <a:pt x="120" y="7"/>
                </a:cubicBezTo>
                <a:cubicBezTo>
                  <a:pt x="173" y="0"/>
                  <a:pt x="250" y="48"/>
                  <a:pt x="321" y="61"/>
                </a:cubicBezTo>
                <a:cubicBezTo>
                  <a:pt x="392" y="74"/>
                  <a:pt x="504" y="64"/>
                  <a:pt x="549" y="88"/>
                </a:cubicBezTo>
                <a:cubicBezTo>
                  <a:pt x="594" y="112"/>
                  <a:pt x="581" y="183"/>
                  <a:pt x="589" y="208"/>
                </a:cubicBezTo>
              </a:path>
            </a:pathLst>
          </a:custGeom>
          <a:noFill/>
          <a:ln w="9525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8193" name="Group 206"/>
          <p:cNvGrpSpPr>
            <a:grpSpLocks/>
          </p:cNvGrpSpPr>
          <p:nvPr/>
        </p:nvGrpSpPr>
        <p:grpSpPr bwMode="auto">
          <a:xfrm>
            <a:off x="2743200" y="1752600"/>
            <a:ext cx="1066800" cy="912813"/>
            <a:chOff x="816" y="624"/>
            <a:chExt cx="1861" cy="1679"/>
          </a:xfrm>
        </p:grpSpPr>
        <p:sp>
          <p:nvSpPr>
            <p:cNvPr id="128207" name="Freeform 207"/>
            <p:cNvSpPr>
              <a:spLocks/>
            </p:cNvSpPr>
            <p:nvPr/>
          </p:nvSpPr>
          <p:spPr bwMode="auto">
            <a:xfrm>
              <a:off x="1500" y="1003"/>
              <a:ext cx="1177" cy="1300"/>
            </a:xfrm>
            <a:custGeom>
              <a:avLst/>
              <a:gdLst/>
              <a:ahLst/>
              <a:cxnLst>
                <a:cxn ang="0">
                  <a:pos x="0" y="1087"/>
                </a:cxn>
                <a:cxn ang="0">
                  <a:pos x="1167" y="0"/>
                </a:cxn>
                <a:cxn ang="0">
                  <a:pos x="1177" y="174"/>
                </a:cxn>
                <a:cxn ang="0">
                  <a:pos x="38" y="1300"/>
                </a:cxn>
              </a:cxnLst>
              <a:rect l="0" t="0" r="r" b="b"/>
              <a:pathLst>
                <a:path w="1177" h="1300">
                  <a:moveTo>
                    <a:pt x="0" y="1087"/>
                  </a:moveTo>
                  <a:lnTo>
                    <a:pt x="1167" y="0"/>
                  </a:lnTo>
                  <a:lnTo>
                    <a:pt x="1177" y="174"/>
                  </a:lnTo>
                  <a:lnTo>
                    <a:pt x="38" y="1300"/>
                  </a:ln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208" name="Line 208"/>
            <p:cNvSpPr>
              <a:spLocks noChangeShapeType="1"/>
            </p:cNvSpPr>
            <p:nvPr/>
          </p:nvSpPr>
          <p:spPr bwMode="auto">
            <a:xfrm rot="-192789" flipH="1" flipV="1">
              <a:off x="2322" y="776"/>
              <a:ext cx="331" cy="2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209" name="Line 209"/>
            <p:cNvSpPr>
              <a:spLocks noChangeShapeType="1"/>
            </p:cNvSpPr>
            <p:nvPr/>
          </p:nvSpPr>
          <p:spPr bwMode="auto">
            <a:xfrm rot="21407211" flipV="1">
              <a:off x="1392" y="1152"/>
              <a:ext cx="1091" cy="8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210" name="Line 210"/>
            <p:cNvSpPr>
              <a:spLocks noChangeShapeType="1"/>
            </p:cNvSpPr>
            <p:nvPr/>
          </p:nvSpPr>
          <p:spPr bwMode="auto">
            <a:xfrm>
              <a:off x="1248" y="1968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211" name="Freeform 211"/>
            <p:cNvSpPr>
              <a:spLocks/>
            </p:cNvSpPr>
            <p:nvPr/>
          </p:nvSpPr>
          <p:spPr bwMode="auto">
            <a:xfrm>
              <a:off x="816" y="1776"/>
              <a:ext cx="711" cy="515"/>
            </a:xfrm>
            <a:custGeom>
              <a:avLst/>
              <a:gdLst/>
              <a:ahLst/>
              <a:cxnLst>
                <a:cxn ang="0">
                  <a:pos x="711" y="515"/>
                </a:cxn>
                <a:cxn ang="0">
                  <a:pos x="0" y="192"/>
                </a:cxn>
                <a:cxn ang="0">
                  <a:pos x="0" y="0"/>
                </a:cxn>
                <a:cxn ang="0">
                  <a:pos x="192" y="96"/>
                </a:cxn>
                <a:cxn ang="0">
                  <a:pos x="242" y="220"/>
                </a:cxn>
                <a:cxn ang="0">
                  <a:pos x="309" y="273"/>
                </a:cxn>
                <a:cxn ang="0">
                  <a:pos x="403" y="314"/>
                </a:cxn>
                <a:cxn ang="0">
                  <a:pos x="497" y="327"/>
                </a:cxn>
                <a:cxn ang="0">
                  <a:pos x="591" y="273"/>
                </a:cxn>
                <a:cxn ang="0">
                  <a:pos x="684" y="340"/>
                </a:cxn>
              </a:cxnLst>
              <a:rect l="0" t="0" r="r" b="b"/>
              <a:pathLst>
                <a:path w="711" h="515">
                  <a:moveTo>
                    <a:pt x="711" y="515"/>
                  </a:moveTo>
                  <a:lnTo>
                    <a:pt x="0" y="192"/>
                  </a:lnTo>
                  <a:lnTo>
                    <a:pt x="0" y="0"/>
                  </a:lnTo>
                  <a:lnTo>
                    <a:pt x="192" y="96"/>
                  </a:lnTo>
                  <a:lnTo>
                    <a:pt x="242" y="220"/>
                  </a:lnTo>
                  <a:lnTo>
                    <a:pt x="309" y="273"/>
                  </a:lnTo>
                  <a:lnTo>
                    <a:pt x="403" y="314"/>
                  </a:lnTo>
                  <a:lnTo>
                    <a:pt x="497" y="327"/>
                  </a:lnTo>
                  <a:lnTo>
                    <a:pt x="591" y="273"/>
                  </a:lnTo>
                  <a:lnTo>
                    <a:pt x="684" y="340"/>
                  </a:ln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13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212" name="Line 212"/>
            <p:cNvSpPr>
              <a:spLocks noChangeShapeType="1"/>
            </p:cNvSpPr>
            <p:nvPr/>
          </p:nvSpPr>
          <p:spPr bwMode="auto">
            <a:xfrm flipV="1">
              <a:off x="816" y="1632"/>
              <a:ext cx="19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28213" name="Picture 213" descr="battery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5998360">
              <a:off x="923" y="702"/>
              <a:ext cx="1568" cy="1412"/>
            </a:xfrm>
            <a:prstGeom prst="rect">
              <a:avLst/>
            </a:prstGeom>
            <a:noFill/>
          </p:spPr>
        </p:pic>
      </p:grpSp>
      <p:sp>
        <p:nvSpPr>
          <p:cNvPr id="128216" name="Freeform 216"/>
          <p:cNvSpPr>
            <a:spLocks/>
          </p:cNvSpPr>
          <p:nvPr/>
        </p:nvSpPr>
        <p:spPr bwMode="auto">
          <a:xfrm>
            <a:off x="3657600" y="1654175"/>
            <a:ext cx="1828800" cy="538163"/>
          </a:xfrm>
          <a:custGeom>
            <a:avLst/>
            <a:gdLst/>
            <a:ahLst/>
            <a:cxnLst>
              <a:cxn ang="0">
                <a:pos x="0" y="110"/>
              </a:cxn>
              <a:cxn ang="0">
                <a:pos x="230" y="32"/>
              </a:cxn>
              <a:cxn ang="0">
                <a:pos x="768" y="302"/>
              </a:cxn>
              <a:cxn ang="0">
                <a:pos x="1152" y="254"/>
              </a:cxn>
            </a:cxnLst>
            <a:rect l="0" t="0" r="r" b="b"/>
            <a:pathLst>
              <a:path w="1152" h="339">
                <a:moveTo>
                  <a:pt x="0" y="110"/>
                </a:moveTo>
                <a:cubicBezTo>
                  <a:pt x="38" y="97"/>
                  <a:pt x="102" y="0"/>
                  <a:pt x="230" y="32"/>
                </a:cubicBezTo>
                <a:cubicBezTo>
                  <a:pt x="358" y="64"/>
                  <a:pt x="614" y="265"/>
                  <a:pt x="768" y="302"/>
                </a:cubicBezTo>
                <a:cubicBezTo>
                  <a:pt x="922" y="339"/>
                  <a:pt x="1036" y="302"/>
                  <a:pt x="1152" y="254"/>
                </a:cubicBezTo>
              </a:path>
            </a:pathLst>
          </a:custGeom>
          <a:noFill/>
          <a:ln w="9525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217" name="Freeform 217"/>
          <p:cNvSpPr>
            <a:spLocks/>
          </p:cNvSpPr>
          <p:nvPr/>
        </p:nvSpPr>
        <p:spPr bwMode="auto">
          <a:xfrm>
            <a:off x="6096000" y="1628775"/>
            <a:ext cx="1660525" cy="2790825"/>
          </a:xfrm>
          <a:custGeom>
            <a:avLst/>
            <a:gdLst/>
            <a:ahLst/>
            <a:cxnLst>
              <a:cxn ang="0">
                <a:pos x="624" y="78"/>
              </a:cxn>
              <a:cxn ang="0">
                <a:pos x="918" y="88"/>
              </a:cxn>
              <a:cxn ang="0">
                <a:pos x="1008" y="606"/>
              </a:cxn>
              <a:cxn ang="0">
                <a:pos x="690" y="1079"/>
              </a:cxn>
              <a:cxn ang="0">
                <a:pos x="743" y="1387"/>
              </a:cxn>
              <a:cxn ang="0">
                <a:pos x="528" y="1566"/>
              </a:cxn>
              <a:cxn ang="0">
                <a:pos x="100" y="1615"/>
              </a:cxn>
              <a:cxn ang="0">
                <a:pos x="0" y="1758"/>
              </a:cxn>
            </a:cxnLst>
            <a:rect l="0" t="0" r="r" b="b"/>
            <a:pathLst>
              <a:path w="1046" h="1758">
                <a:moveTo>
                  <a:pt x="624" y="78"/>
                </a:moveTo>
                <a:cubicBezTo>
                  <a:pt x="673" y="80"/>
                  <a:pt x="854" y="0"/>
                  <a:pt x="918" y="88"/>
                </a:cubicBezTo>
                <a:cubicBezTo>
                  <a:pt x="982" y="176"/>
                  <a:pt x="1046" y="441"/>
                  <a:pt x="1008" y="606"/>
                </a:cubicBezTo>
                <a:cubicBezTo>
                  <a:pt x="970" y="771"/>
                  <a:pt x="734" y="949"/>
                  <a:pt x="690" y="1079"/>
                </a:cubicBezTo>
                <a:cubicBezTo>
                  <a:pt x="646" y="1209"/>
                  <a:pt x="770" y="1306"/>
                  <a:pt x="743" y="1387"/>
                </a:cubicBezTo>
                <a:cubicBezTo>
                  <a:pt x="716" y="1468"/>
                  <a:pt x="635" y="1528"/>
                  <a:pt x="528" y="1566"/>
                </a:cubicBezTo>
                <a:cubicBezTo>
                  <a:pt x="421" y="1604"/>
                  <a:pt x="188" y="1583"/>
                  <a:pt x="100" y="1615"/>
                </a:cubicBezTo>
                <a:cubicBezTo>
                  <a:pt x="12" y="1647"/>
                  <a:pt x="21" y="1728"/>
                  <a:pt x="0" y="1758"/>
                </a:cubicBezTo>
              </a:path>
            </a:pathLst>
          </a:custGeom>
          <a:noFill/>
          <a:ln w="9525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222" name="AutoShape 222"/>
          <p:cNvSpPr>
            <a:spLocks noChangeArrowheads="1"/>
          </p:cNvSpPr>
          <p:nvPr/>
        </p:nvSpPr>
        <p:spPr bwMode="auto">
          <a:xfrm>
            <a:off x="7051675" y="1995488"/>
            <a:ext cx="76200" cy="138112"/>
          </a:xfrm>
          <a:prstGeom prst="star4">
            <a:avLst>
              <a:gd name="adj" fmla="val 12500"/>
            </a:avLst>
          </a:prstGeom>
          <a:noFill/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8194" name="Group 247"/>
          <p:cNvGrpSpPr>
            <a:grpSpLocks/>
          </p:cNvGrpSpPr>
          <p:nvPr/>
        </p:nvGrpSpPr>
        <p:grpSpPr bwMode="auto">
          <a:xfrm>
            <a:off x="1585913" y="3235325"/>
            <a:ext cx="1371600" cy="1219200"/>
            <a:chOff x="3168" y="2036"/>
            <a:chExt cx="1152" cy="892"/>
          </a:xfrm>
        </p:grpSpPr>
        <p:sp>
          <p:nvSpPr>
            <p:cNvPr id="128248" name="Freeform 248"/>
            <p:cNvSpPr>
              <a:spLocks/>
            </p:cNvSpPr>
            <p:nvPr/>
          </p:nvSpPr>
          <p:spPr bwMode="auto">
            <a:xfrm>
              <a:off x="3835" y="2134"/>
              <a:ext cx="485" cy="794"/>
            </a:xfrm>
            <a:custGeom>
              <a:avLst/>
              <a:gdLst/>
              <a:ahLst/>
              <a:cxnLst>
                <a:cxn ang="0">
                  <a:pos x="469" y="0"/>
                </a:cxn>
                <a:cxn ang="0">
                  <a:pos x="491" y="409"/>
                </a:cxn>
                <a:cxn ang="0">
                  <a:pos x="27" y="1041"/>
                </a:cxn>
                <a:cxn ang="0">
                  <a:pos x="0" y="790"/>
                </a:cxn>
                <a:cxn ang="0">
                  <a:pos x="247" y="228"/>
                </a:cxn>
                <a:cxn ang="0">
                  <a:pos x="469" y="0"/>
                </a:cxn>
              </a:cxnLst>
              <a:rect l="0" t="0" r="r" b="b"/>
              <a:pathLst>
                <a:path w="491" h="1041">
                  <a:moveTo>
                    <a:pt x="469" y="0"/>
                  </a:moveTo>
                  <a:lnTo>
                    <a:pt x="491" y="409"/>
                  </a:lnTo>
                  <a:lnTo>
                    <a:pt x="27" y="1041"/>
                  </a:lnTo>
                  <a:lnTo>
                    <a:pt x="0" y="790"/>
                  </a:lnTo>
                  <a:lnTo>
                    <a:pt x="247" y="228"/>
                  </a:lnTo>
                  <a:lnTo>
                    <a:pt x="469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249" name="Freeform 249"/>
            <p:cNvSpPr>
              <a:spLocks/>
            </p:cNvSpPr>
            <p:nvPr/>
          </p:nvSpPr>
          <p:spPr bwMode="auto">
            <a:xfrm>
              <a:off x="3171" y="2620"/>
              <a:ext cx="684" cy="302"/>
            </a:xfrm>
            <a:custGeom>
              <a:avLst/>
              <a:gdLst/>
              <a:ahLst/>
              <a:cxnLst>
                <a:cxn ang="0">
                  <a:pos x="672" y="144"/>
                </a:cxn>
                <a:cxn ang="0">
                  <a:pos x="0" y="0"/>
                </a:cxn>
                <a:cxn ang="0">
                  <a:pos x="10" y="236"/>
                </a:cxn>
                <a:cxn ang="0">
                  <a:pos x="693" y="396"/>
                </a:cxn>
              </a:cxnLst>
              <a:rect l="0" t="0" r="r" b="b"/>
              <a:pathLst>
                <a:path w="693" h="396">
                  <a:moveTo>
                    <a:pt x="672" y="144"/>
                  </a:moveTo>
                  <a:lnTo>
                    <a:pt x="0" y="0"/>
                  </a:lnTo>
                  <a:lnTo>
                    <a:pt x="10" y="236"/>
                  </a:lnTo>
                  <a:lnTo>
                    <a:pt x="693" y="396"/>
                  </a:lnTo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250" name="Freeform 250"/>
            <p:cNvSpPr>
              <a:spLocks/>
            </p:cNvSpPr>
            <p:nvPr/>
          </p:nvSpPr>
          <p:spPr bwMode="auto">
            <a:xfrm>
              <a:off x="3168" y="2205"/>
              <a:ext cx="906" cy="521"/>
            </a:xfrm>
            <a:custGeom>
              <a:avLst/>
              <a:gdLst/>
              <a:ahLst/>
              <a:cxnLst>
                <a:cxn ang="0">
                  <a:pos x="0" y="629"/>
                </a:cxn>
                <a:cxn ang="0">
                  <a:pos x="429" y="0"/>
                </a:cxn>
                <a:cxn ang="0">
                  <a:pos x="1473" y="147"/>
                </a:cxn>
                <a:cxn ang="0">
                  <a:pos x="1085" y="777"/>
                </a:cxn>
                <a:cxn ang="0">
                  <a:pos x="0" y="629"/>
                </a:cxn>
              </a:cxnLst>
              <a:rect l="0" t="0" r="r" b="b"/>
              <a:pathLst>
                <a:path w="1473" h="777">
                  <a:moveTo>
                    <a:pt x="0" y="629"/>
                  </a:moveTo>
                  <a:lnTo>
                    <a:pt x="429" y="0"/>
                  </a:lnTo>
                  <a:lnTo>
                    <a:pt x="1473" y="147"/>
                  </a:lnTo>
                  <a:lnTo>
                    <a:pt x="1085" y="777"/>
                  </a:lnTo>
                  <a:lnTo>
                    <a:pt x="0" y="629"/>
                  </a:lnTo>
                  <a:close/>
                </a:path>
              </a:pathLst>
            </a:custGeom>
            <a:solidFill>
              <a:srgbClr val="DDDDDD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251" name="Freeform 251"/>
            <p:cNvSpPr>
              <a:spLocks/>
            </p:cNvSpPr>
            <p:nvPr/>
          </p:nvSpPr>
          <p:spPr bwMode="auto">
            <a:xfrm>
              <a:off x="3432" y="2036"/>
              <a:ext cx="857" cy="268"/>
            </a:xfrm>
            <a:custGeom>
              <a:avLst/>
              <a:gdLst/>
              <a:ahLst/>
              <a:cxnLst>
                <a:cxn ang="0">
                  <a:pos x="0" y="169"/>
                </a:cxn>
                <a:cxn ang="0">
                  <a:pos x="238" y="0"/>
                </a:cxn>
                <a:cxn ang="0">
                  <a:pos x="857" y="97"/>
                </a:cxn>
                <a:cxn ang="0">
                  <a:pos x="642" y="268"/>
                </a:cxn>
                <a:cxn ang="0">
                  <a:pos x="0" y="169"/>
                </a:cxn>
              </a:cxnLst>
              <a:rect l="0" t="0" r="r" b="b"/>
              <a:pathLst>
                <a:path w="857" h="268">
                  <a:moveTo>
                    <a:pt x="0" y="169"/>
                  </a:moveTo>
                  <a:lnTo>
                    <a:pt x="238" y="0"/>
                  </a:lnTo>
                  <a:lnTo>
                    <a:pt x="857" y="97"/>
                  </a:lnTo>
                  <a:lnTo>
                    <a:pt x="642" y="268"/>
                  </a:lnTo>
                  <a:lnTo>
                    <a:pt x="0" y="169"/>
                  </a:lnTo>
                  <a:close/>
                </a:path>
              </a:pathLst>
            </a:custGeom>
            <a:gradFill rotWithShape="1">
              <a:gsLst>
                <a:gs pos="0">
                  <a:srgbClr val="969696">
                    <a:gamma/>
                    <a:tint val="0"/>
                    <a:invGamma/>
                  </a:srgbClr>
                </a:gs>
                <a:gs pos="100000">
                  <a:srgbClr val="969696"/>
                </a:gs>
              </a:gsLst>
              <a:lin ang="5400000" scaled="1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252" name="Freeform 252"/>
            <p:cNvSpPr>
              <a:spLocks/>
            </p:cNvSpPr>
            <p:nvPr/>
          </p:nvSpPr>
          <p:spPr bwMode="auto">
            <a:xfrm>
              <a:off x="3233" y="2246"/>
              <a:ext cx="762" cy="429"/>
            </a:xfrm>
            <a:custGeom>
              <a:avLst/>
              <a:gdLst/>
              <a:ahLst/>
              <a:cxnLst>
                <a:cxn ang="0">
                  <a:pos x="218" y="0"/>
                </a:cxn>
                <a:cxn ang="0">
                  <a:pos x="794" y="96"/>
                </a:cxn>
                <a:cxn ang="0">
                  <a:pos x="602" y="480"/>
                </a:cxn>
                <a:cxn ang="0">
                  <a:pos x="0" y="381"/>
                </a:cxn>
                <a:cxn ang="0">
                  <a:pos x="218" y="0"/>
                </a:cxn>
              </a:cxnLst>
              <a:rect l="0" t="0" r="r" b="b"/>
              <a:pathLst>
                <a:path w="794" h="480">
                  <a:moveTo>
                    <a:pt x="218" y="0"/>
                  </a:moveTo>
                  <a:lnTo>
                    <a:pt x="794" y="96"/>
                  </a:lnTo>
                  <a:lnTo>
                    <a:pt x="602" y="480"/>
                  </a:lnTo>
                  <a:lnTo>
                    <a:pt x="0" y="381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253" name="AutoShape 253"/>
            <p:cNvSpPr>
              <a:spLocks noChangeArrowheads="1"/>
            </p:cNvSpPr>
            <p:nvPr/>
          </p:nvSpPr>
          <p:spPr bwMode="auto">
            <a:xfrm>
              <a:off x="3654" y="2072"/>
              <a:ext cx="80" cy="106"/>
            </a:xfrm>
            <a:prstGeom prst="can">
              <a:avLst>
                <a:gd name="adj" fmla="val 64870"/>
              </a:avLst>
            </a:prstGeom>
            <a:gradFill rotWithShape="1">
              <a:gsLst>
                <a:gs pos="0">
                  <a:srgbClr val="969696"/>
                </a:gs>
                <a:gs pos="50000">
                  <a:srgbClr val="969696">
                    <a:gamma/>
                    <a:tint val="0"/>
                    <a:invGamma/>
                  </a:srgbClr>
                </a:gs>
                <a:gs pos="100000">
                  <a:srgbClr val="969696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254" name="AutoShape 254"/>
            <p:cNvSpPr>
              <a:spLocks noChangeArrowheads="1"/>
            </p:cNvSpPr>
            <p:nvPr/>
          </p:nvSpPr>
          <p:spPr bwMode="auto">
            <a:xfrm>
              <a:off x="3995" y="2123"/>
              <a:ext cx="79" cy="106"/>
            </a:xfrm>
            <a:prstGeom prst="can">
              <a:avLst>
                <a:gd name="adj" fmla="val 65691"/>
              </a:avLst>
            </a:prstGeom>
            <a:gradFill rotWithShape="1">
              <a:gsLst>
                <a:gs pos="0">
                  <a:srgbClr val="969696"/>
                </a:gs>
                <a:gs pos="50000">
                  <a:srgbClr val="969696">
                    <a:gamma/>
                    <a:tint val="0"/>
                    <a:invGamma/>
                  </a:srgbClr>
                </a:gs>
                <a:gs pos="100000">
                  <a:srgbClr val="969696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8195" name="Group 255"/>
            <p:cNvGrpSpPr>
              <a:grpSpLocks/>
            </p:cNvGrpSpPr>
            <p:nvPr/>
          </p:nvGrpSpPr>
          <p:grpSpPr bwMode="auto">
            <a:xfrm>
              <a:off x="3417" y="2295"/>
              <a:ext cx="511" cy="288"/>
              <a:chOff x="1296" y="1680"/>
              <a:chExt cx="511" cy="288"/>
            </a:xfrm>
          </p:grpSpPr>
          <p:sp>
            <p:nvSpPr>
              <p:cNvPr id="128256" name="Arc 256"/>
              <p:cNvSpPr>
                <a:spLocks/>
              </p:cNvSpPr>
              <p:nvPr/>
            </p:nvSpPr>
            <p:spPr bwMode="auto">
              <a:xfrm>
                <a:off x="1326" y="1746"/>
                <a:ext cx="425" cy="186"/>
              </a:xfrm>
              <a:custGeom>
                <a:avLst/>
                <a:gdLst>
                  <a:gd name="G0" fmla="+- 5811 0 0"/>
                  <a:gd name="G1" fmla="+- 21600 0 0"/>
                  <a:gd name="G2" fmla="+- 21600 0 0"/>
                  <a:gd name="T0" fmla="*/ 0 w 24577"/>
                  <a:gd name="T1" fmla="*/ 796 h 21600"/>
                  <a:gd name="T2" fmla="*/ 24577 w 24577"/>
                  <a:gd name="T3" fmla="*/ 10904 h 21600"/>
                  <a:gd name="T4" fmla="*/ 5811 w 2457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577" h="21600" fill="none" extrusionOk="0">
                    <a:moveTo>
                      <a:pt x="0" y="796"/>
                    </a:moveTo>
                    <a:cubicBezTo>
                      <a:pt x="1891" y="267"/>
                      <a:pt x="3846" y="-1"/>
                      <a:pt x="5811" y="0"/>
                    </a:cubicBezTo>
                    <a:cubicBezTo>
                      <a:pt x="13570" y="0"/>
                      <a:pt x="20734" y="4162"/>
                      <a:pt x="24576" y="10904"/>
                    </a:cubicBezTo>
                  </a:path>
                  <a:path w="24577" h="21600" stroke="0" extrusionOk="0">
                    <a:moveTo>
                      <a:pt x="0" y="796"/>
                    </a:moveTo>
                    <a:cubicBezTo>
                      <a:pt x="1891" y="267"/>
                      <a:pt x="3846" y="-1"/>
                      <a:pt x="5811" y="0"/>
                    </a:cubicBezTo>
                    <a:cubicBezTo>
                      <a:pt x="13570" y="0"/>
                      <a:pt x="20734" y="4162"/>
                      <a:pt x="24576" y="10904"/>
                    </a:cubicBezTo>
                    <a:lnTo>
                      <a:pt x="5811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257" name="Line 257"/>
              <p:cNvSpPr>
                <a:spLocks noChangeShapeType="1"/>
              </p:cNvSpPr>
              <p:nvPr/>
            </p:nvSpPr>
            <p:spPr bwMode="auto">
              <a:xfrm>
                <a:off x="1296" y="1700"/>
                <a:ext cx="28" cy="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258" name="Line 258"/>
              <p:cNvSpPr>
                <a:spLocks noChangeShapeType="1"/>
              </p:cNvSpPr>
              <p:nvPr/>
            </p:nvSpPr>
            <p:spPr bwMode="auto">
              <a:xfrm>
                <a:off x="1370" y="1680"/>
                <a:ext cx="15" cy="6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259" name="Line 259"/>
              <p:cNvSpPr>
                <a:spLocks noChangeShapeType="1"/>
              </p:cNvSpPr>
              <p:nvPr/>
            </p:nvSpPr>
            <p:spPr bwMode="auto">
              <a:xfrm flipH="1">
                <a:off x="1443" y="1680"/>
                <a:ext cx="8" cy="6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260" name="Line 260"/>
              <p:cNvSpPr>
                <a:spLocks noChangeShapeType="1"/>
              </p:cNvSpPr>
              <p:nvPr/>
            </p:nvSpPr>
            <p:spPr bwMode="auto">
              <a:xfrm flipH="1">
                <a:off x="1571" y="1706"/>
                <a:ext cx="40" cy="5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261" name="Line 261"/>
              <p:cNvSpPr>
                <a:spLocks noChangeShapeType="1"/>
              </p:cNvSpPr>
              <p:nvPr/>
            </p:nvSpPr>
            <p:spPr bwMode="auto">
              <a:xfrm flipH="1">
                <a:off x="1692" y="1761"/>
                <a:ext cx="54" cy="4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262" name="Line 262"/>
              <p:cNvSpPr>
                <a:spLocks noChangeShapeType="1"/>
              </p:cNvSpPr>
              <p:nvPr/>
            </p:nvSpPr>
            <p:spPr bwMode="auto">
              <a:xfrm flipH="1">
                <a:off x="1752" y="1798"/>
                <a:ext cx="55" cy="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263" name="Line 263"/>
              <p:cNvSpPr>
                <a:spLocks noChangeShapeType="1"/>
              </p:cNvSpPr>
              <p:nvPr/>
            </p:nvSpPr>
            <p:spPr bwMode="auto">
              <a:xfrm flipH="1">
                <a:off x="1631" y="1728"/>
                <a:ext cx="55" cy="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264" name="Line 264"/>
              <p:cNvSpPr>
                <a:spLocks noChangeShapeType="1"/>
              </p:cNvSpPr>
              <p:nvPr/>
            </p:nvSpPr>
            <p:spPr bwMode="auto">
              <a:xfrm flipH="1">
                <a:off x="1503" y="1680"/>
                <a:ext cx="28" cy="7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265" name="Text Box 265"/>
              <p:cNvSpPr txBox="1">
                <a:spLocks noChangeArrowheads="1"/>
              </p:cNvSpPr>
              <p:nvPr/>
            </p:nvSpPr>
            <p:spPr bwMode="auto">
              <a:xfrm rot="1045584">
                <a:off x="1368" y="1789"/>
                <a:ext cx="270" cy="179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/>
                  <a:t>A</a:t>
                </a:r>
              </a:p>
            </p:txBody>
          </p:sp>
        </p:grpSp>
      </p:grpSp>
      <p:grpSp>
        <p:nvGrpSpPr>
          <p:cNvPr id="128196" name="Group 266"/>
          <p:cNvGrpSpPr>
            <a:grpSpLocks/>
          </p:cNvGrpSpPr>
          <p:nvPr/>
        </p:nvGrpSpPr>
        <p:grpSpPr bwMode="auto">
          <a:xfrm rot="-1642787">
            <a:off x="1773238" y="3692525"/>
            <a:ext cx="554037" cy="569913"/>
            <a:chOff x="3373" y="2592"/>
            <a:chExt cx="672" cy="672"/>
          </a:xfrm>
        </p:grpSpPr>
        <p:grpSp>
          <p:nvGrpSpPr>
            <p:cNvPr id="128197" name="Group 267"/>
            <p:cNvGrpSpPr>
              <a:grpSpLocks/>
            </p:cNvGrpSpPr>
            <p:nvPr/>
          </p:nvGrpSpPr>
          <p:grpSpPr bwMode="auto">
            <a:xfrm>
              <a:off x="3661" y="2592"/>
              <a:ext cx="96" cy="384"/>
              <a:chOff x="3661" y="2592"/>
              <a:chExt cx="96" cy="384"/>
            </a:xfrm>
          </p:grpSpPr>
          <p:sp>
            <p:nvSpPr>
              <p:cNvPr id="128268" name="AutoShape 268"/>
              <p:cNvSpPr>
                <a:spLocks noChangeArrowheads="1"/>
              </p:cNvSpPr>
              <p:nvPr/>
            </p:nvSpPr>
            <p:spPr bwMode="auto">
              <a:xfrm flipH="1">
                <a:off x="3696" y="2592"/>
                <a:ext cx="33" cy="287"/>
              </a:xfrm>
              <a:prstGeom prst="triangle">
                <a:avLst>
                  <a:gd name="adj" fmla="val 0"/>
                </a:avLst>
              </a:prstGeom>
              <a:solidFill>
                <a:schemeClr val="tx2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269" name="Oval 269"/>
              <p:cNvSpPr>
                <a:spLocks noChangeArrowheads="1"/>
              </p:cNvSpPr>
              <p:nvPr/>
            </p:nvSpPr>
            <p:spPr bwMode="auto">
              <a:xfrm>
                <a:off x="3661" y="288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8270" name="Oval 270"/>
            <p:cNvSpPr>
              <a:spLocks noChangeArrowheads="1"/>
            </p:cNvSpPr>
            <p:nvPr/>
          </p:nvSpPr>
          <p:spPr bwMode="auto">
            <a:xfrm>
              <a:off x="3373" y="2592"/>
              <a:ext cx="672" cy="672"/>
            </a:xfrm>
            <a:prstGeom prst="ellipse">
              <a:avLst/>
            </a:prstGeom>
            <a:no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8214" name="Freeform 214"/>
          <p:cNvSpPr>
            <a:spLocks/>
          </p:cNvSpPr>
          <p:nvPr/>
        </p:nvSpPr>
        <p:spPr bwMode="auto">
          <a:xfrm>
            <a:off x="1920875" y="2265363"/>
            <a:ext cx="1050925" cy="1098550"/>
          </a:xfrm>
          <a:custGeom>
            <a:avLst/>
            <a:gdLst/>
            <a:ahLst/>
            <a:cxnLst>
              <a:cxn ang="0">
                <a:pos x="662" y="61"/>
              </a:cxn>
              <a:cxn ang="0">
                <a:pos x="326" y="13"/>
              </a:cxn>
              <a:cxn ang="0">
                <a:pos x="51" y="142"/>
              </a:cxn>
              <a:cxn ang="0">
                <a:pos x="25" y="343"/>
              </a:cxn>
              <a:cxn ang="0">
                <a:pos x="199" y="491"/>
              </a:cxn>
              <a:cxn ang="0">
                <a:pos x="185" y="692"/>
              </a:cxn>
            </a:cxnLst>
            <a:rect l="0" t="0" r="r" b="b"/>
            <a:pathLst>
              <a:path w="662" h="692">
                <a:moveTo>
                  <a:pt x="662" y="61"/>
                </a:moveTo>
                <a:cubicBezTo>
                  <a:pt x="574" y="29"/>
                  <a:pt x="428" y="0"/>
                  <a:pt x="326" y="13"/>
                </a:cubicBezTo>
                <a:cubicBezTo>
                  <a:pt x="224" y="26"/>
                  <a:pt x="101" y="87"/>
                  <a:pt x="51" y="142"/>
                </a:cubicBezTo>
                <a:cubicBezTo>
                  <a:pt x="1" y="197"/>
                  <a:pt x="0" y="285"/>
                  <a:pt x="25" y="343"/>
                </a:cubicBezTo>
                <a:cubicBezTo>
                  <a:pt x="50" y="401"/>
                  <a:pt x="172" y="433"/>
                  <a:pt x="199" y="491"/>
                </a:cubicBezTo>
                <a:cubicBezTo>
                  <a:pt x="226" y="549"/>
                  <a:pt x="188" y="650"/>
                  <a:pt x="185" y="692"/>
                </a:cubicBezTo>
              </a:path>
            </a:pathLst>
          </a:custGeom>
          <a:noFill/>
          <a:ln w="9525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215" name="Freeform 215"/>
          <p:cNvSpPr>
            <a:spLocks/>
          </p:cNvSpPr>
          <p:nvPr/>
        </p:nvSpPr>
        <p:spPr bwMode="auto">
          <a:xfrm>
            <a:off x="2662238" y="3090863"/>
            <a:ext cx="1528762" cy="1239837"/>
          </a:xfrm>
          <a:custGeom>
            <a:avLst/>
            <a:gdLst/>
            <a:ahLst/>
            <a:cxnLst>
              <a:cxn ang="0">
                <a:pos x="0" y="198"/>
              </a:cxn>
              <a:cxn ang="0">
                <a:pos x="93" y="38"/>
              </a:cxn>
              <a:cxn ang="0">
                <a:pos x="509" y="24"/>
              </a:cxn>
              <a:cxn ang="0">
                <a:pos x="865" y="185"/>
              </a:cxn>
              <a:cxn ang="0">
                <a:pos x="865" y="689"/>
              </a:cxn>
              <a:cxn ang="0">
                <a:pos x="963" y="739"/>
              </a:cxn>
            </a:cxnLst>
            <a:rect l="0" t="0" r="r" b="b"/>
            <a:pathLst>
              <a:path w="963" h="781">
                <a:moveTo>
                  <a:pt x="0" y="198"/>
                </a:moveTo>
                <a:cubicBezTo>
                  <a:pt x="15" y="174"/>
                  <a:pt x="8" y="67"/>
                  <a:pt x="93" y="38"/>
                </a:cubicBezTo>
                <a:cubicBezTo>
                  <a:pt x="178" y="9"/>
                  <a:pt x="380" y="0"/>
                  <a:pt x="509" y="24"/>
                </a:cubicBezTo>
                <a:cubicBezTo>
                  <a:pt x="638" y="48"/>
                  <a:pt x="806" y="74"/>
                  <a:pt x="865" y="185"/>
                </a:cubicBezTo>
                <a:cubicBezTo>
                  <a:pt x="924" y="296"/>
                  <a:pt x="849" y="596"/>
                  <a:pt x="865" y="689"/>
                </a:cubicBezTo>
                <a:cubicBezTo>
                  <a:pt x="881" y="781"/>
                  <a:pt x="922" y="760"/>
                  <a:pt x="963" y="739"/>
                </a:cubicBezTo>
              </a:path>
            </a:pathLst>
          </a:custGeom>
          <a:noFill/>
          <a:ln w="9525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271" name="Text Box 271"/>
          <p:cNvSpPr txBox="1">
            <a:spLocks noChangeArrowheads="1"/>
          </p:cNvSpPr>
          <p:nvPr/>
        </p:nvSpPr>
        <p:spPr bwMode="auto">
          <a:xfrm>
            <a:off x="1295400" y="5334000"/>
            <a:ext cx="66294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Với một bóng đèn nhất định, khi đèn sáng càng mạnh thì số chỉ của Ampe kế càng lớn</a:t>
            </a:r>
          </a:p>
        </p:txBody>
      </p:sp>
      <p:sp>
        <p:nvSpPr>
          <p:cNvPr id="128272" name="Text Box 272"/>
          <p:cNvSpPr txBox="1">
            <a:spLocks noChangeArrowheads="1"/>
          </p:cNvSpPr>
          <p:nvPr/>
        </p:nvSpPr>
        <p:spPr bwMode="auto">
          <a:xfrm>
            <a:off x="1447800" y="5486400"/>
            <a:ext cx="66294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Với một bóng đèn nhất định, khi đèn sáng càng yếu thì số chỉ của Ampe kế càng nhỏ</a:t>
            </a:r>
          </a:p>
        </p:txBody>
      </p:sp>
      <p:sp>
        <p:nvSpPr>
          <p:cNvPr id="128273" name="Rectangle 273"/>
          <p:cNvSpPr>
            <a:spLocks noChangeArrowheads="1"/>
          </p:cNvSpPr>
          <p:nvPr/>
        </p:nvSpPr>
        <p:spPr bwMode="auto">
          <a:xfrm>
            <a:off x="0" y="5257800"/>
            <a:ext cx="9144000" cy="16002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6" dur="1000" fill="hold"/>
                                        <p:tgtEl>
                                          <p:spTgt spid="128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14" dur="1000" fill="hold"/>
                                        <p:tgtEl>
                                          <p:spTgt spid="128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49203E-6 L -0.0625 -3.49203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8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280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2" dur="2000" fill="hold"/>
                                        <p:tgtEl>
                                          <p:spTgt spid="128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28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8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28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5 -3.49203E-6 L 0.0375 -3.49203E-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28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128006"/>
                                        </p:tgtEl>
                                      </p:cBhvr>
                                      <p:by x="65000" y="6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43" dur="2000" fill="hold"/>
                                        <p:tgtEl>
                                          <p:spTgt spid="128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28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6" grpId="0" animBg="1"/>
      <p:bldP spid="128006" grpId="1" animBg="1"/>
      <p:bldP spid="128006" grpId="2" animBg="1"/>
      <p:bldP spid="128174" grpId="0" animBg="1"/>
      <p:bldP spid="128174" grpId="1" animBg="1"/>
      <p:bldP spid="128271" grpId="0"/>
      <p:bldP spid="128271" grpId="1"/>
      <p:bldP spid="128272" grpId="0"/>
      <p:bldP spid="1282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AutoShape 2"/>
          <p:cNvSpPr>
            <a:spLocks noChangeArrowheads="1"/>
          </p:cNvSpPr>
          <p:nvPr/>
        </p:nvSpPr>
        <p:spPr bwMode="auto">
          <a:xfrm>
            <a:off x="6115050" y="4610100"/>
            <a:ext cx="228600" cy="1524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5" name="AutoShape 3"/>
          <p:cNvSpPr>
            <a:spLocks noChangeArrowheads="1"/>
          </p:cNvSpPr>
          <p:nvPr/>
        </p:nvSpPr>
        <p:spPr bwMode="auto">
          <a:xfrm>
            <a:off x="7143750" y="2971800"/>
            <a:ext cx="228600" cy="1524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6" name="Line 4"/>
          <p:cNvSpPr>
            <a:spLocks noChangeShapeType="1"/>
          </p:cNvSpPr>
          <p:nvPr/>
        </p:nvSpPr>
        <p:spPr bwMode="auto">
          <a:xfrm>
            <a:off x="2979738" y="1770063"/>
            <a:ext cx="3101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77" name="AutoShape 5"/>
          <p:cNvSpPr>
            <a:spLocks noChangeArrowheads="1"/>
          </p:cNvSpPr>
          <p:nvPr/>
        </p:nvSpPr>
        <p:spPr bwMode="auto">
          <a:xfrm>
            <a:off x="1371600" y="4629150"/>
            <a:ext cx="228600" cy="1524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8" name="AutoShape 6"/>
          <p:cNvSpPr>
            <a:spLocks noChangeArrowheads="1"/>
          </p:cNvSpPr>
          <p:nvPr/>
        </p:nvSpPr>
        <p:spPr bwMode="auto">
          <a:xfrm>
            <a:off x="6599238" y="2986088"/>
            <a:ext cx="258762" cy="104775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9" name="AutoShape 7" descr="Stationery"/>
          <p:cNvSpPr>
            <a:spLocks noChangeArrowheads="1"/>
          </p:cNvSpPr>
          <p:nvPr/>
        </p:nvSpPr>
        <p:spPr bwMode="auto">
          <a:xfrm>
            <a:off x="1295400" y="2895600"/>
            <a:ext cx="6096000" cy="1752600"/>
          </a:xfrm>
          <a:prstGeom prst="parallelogram">
            <a:avLst>
              <a:gd name="adj" fmla="val 57005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rgbClr val="0066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80" name="AutoShape 8"/>
          <p:cNvSpPr>
            <a:spLocks noChangeArrowheads="1"/>
          </p:cNvSpPr>
          <p:nvPr/>
        </p:nvSpPr>
        <p:spPr bwMode="auto">
          <a:xfrm>
            <a:off x="5888038" y="3321050"/>
            <a:ext cx="420687" cy="104775"/>
          </a:xfrm>
          <a:prstGeom prst="can">
            <a:avLst>
              <a:gd name="adj" fmla="val 50000"/>
            </a:avLst>
          </a:prstGeom>
          <a:gradFill rotWithShape="1">
            <a:gsLst>
              <a:gs pos="0">
                <a:srgbClr val="C0C0C0"/>
              </a:gs>
              <a:gs pos="5000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1" name="AutoShape 9"/>
          <p:cNvSpPr>
            <a:spLocks noChangeArrowheads="1"/>
          </p:cNvSpPr>
          <p:nvPr/>
        </p:nvSpPr>
        <p:spPr bwMode="auto">
          <a:xfrm>
            <a:off x="2738438" y="3321050"/>
            <a:ext cx="419100" cy="104775"/>
          </a:xfrm>
          <a:prstGeom prst="can">
            <a:avLst>
              <a:gd name="adj" fmla="val 50000"/>
            </a:avLst>
          </a:prstGeom>
          <a:gradFill rotWithShape="1">
            <a:gsLst>
              <a:gs pos="0">
                <a:srgbClr val="C0C0C0"/>
              </a:gs>
              <a:gs pos="5000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2" name="AutoShape 10"/>
          <p:cNvSpPr>
            <a:spLocks noChangeArrowheads="1"/>
          </p:cNvSpPr>
          <p:nvPr/>
        </p:nvSpPr>
        <p:spPr bwMode="auto">
          <a:xfrm>
            <a:off x="2873375" y="3190875"/>
            <a:ext cx="153988" cy="166688"/>
          </a:xfrm>
          <a:prstGeom prst="can">
            <a:avLst>
              <a:gd name="adj" fmla="val 25639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3" name="AutoShape 11"/>
          <p:cNvSpPr>
            <a:spLocks noChangeArrowheads="1"/>
          </p:cNvSpPr>
          <p:nvPr/>
        </p:nvSpPr>
        <p:spPr bwMode="auto">
          <a:xfrm>
            <a:off x="6030913" y="3189288"/>
            <a:ext cx="153987" cy="166687"/>
          </a:xfrm>
          <a:prstGeom prst="can">
            <a:avLst>
              <a:gd name="adj" fmla="val 25639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4" name="AutoShape 12"/>
          <p:cNvSpPr>
            <a:spLocks noChangeArrowheads="1"/>
          </p:cNvSpPr>
          <p:nvPr/>
        </p:nvSpPr>
        <p:spPr bwMode="auto">
          <a:xfrm>
            <a:off x="6081713" y="1770063"/>
            <a:ext cx="65087" cy="1443037"/>
          </a:xfrm>
          <a:prstGeom prst="can">
            <a:avLst>
              <a:gd name="adj" fmla="val 47524"/>
            </a:avLst>
          </a:prstGeom>
          <a:gradFill rotWithShape="1">
            <a:gsLst>
              <a:gs pos="0">
                <a:srgbClr val="9D9D9D"/>
              </a:gs>
              <a:gs pos="100000">
                <a:srgbClr val="9D9D9D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5" name="AutoShape 13"/>
          <p:cNvSpPr>
            <a:spLocks noChangeArrowheads="1"/>
          </p:cNvSpPr>
          <p:nvPr/>
        </p:nvSpPr>
        <p:spPr bwMode="auto">
          <a:xfrm>
            <a:off x="2916238" y="1770063"/>
            <a:ext cx="63500" cy="1443037"/>
          </a:xfrm>
          <a:prstGeom prst="can">
            <a:avLst>
              <a:gd name="adj" fmla="val 48711"/>
            </a:avLst>
          </a:prstGeom>
          <a:gradFill rotWithShape="1">
            <a:gsLst>
              <a:gs pos="0">
                <a:srgbClr val="9D9D9D"/>
              </a:gs>
              <a:gs pos="100000">
                <a:srgbClr val="9D9D9D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6" name="AutoShape 14"/>
          <p:cNvSpPr>
            <a:spLocks noChangeArrowheads="1"/>
          </p:cNvSpPr>
          <p:nvPr/>
        </p:nvSpPr>
        <p:spPr bwMode="auto">
          <a:xfrm>
            <a:off x="6081713" y="1524000"/>
            <a:ext cx="65087" cy="250825"/>
          </a:xfrm>
          <a:prstGeom prst="can">
            <a:avLst>
              <a:gd name="adj" fmla="val 8260"/>
            </a:avLst>
          </a:prstGeom>
          <a:gradFill rotWithShape="1">
            <a:gsLst>
              <a:gs pos="0">
                <a:srgbClr val="9D9D9D"/>
              </a:gs>
              <a:gs pos="100000">
                <a:srgbClr val="9D9D9D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7" name="AutoShape 15"/>
          <p:cNvSpPr>
            <a:spLocks noChangeArrowheads="1"/>
          </p:cNvSpPr>
          <p:nvPr/>
        </p:nvSpPr>
        <p:spPr bwMode="auto">
          <a:xfrm>
            <a:off x="2916238" y="1524000"/>
            <a:ext cx="63500" cy="250825"/>
          </a:xfrm>
          <a:prstGeom prst="can">
            <a:avLst>
              <a:gd name="adj" fmla="val 8467"/>
            </a:avLst>
          </a:prstGeom>
          <a:gradFill rotWithShape="1">
            <a:gsLst>
              <a:gs pos="0">
                <a:srgbClr val="9D9D9D"/>
              </a:gs>
              <a:gs pos="100000">
                <a:srgbClr val="9D9D9D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8" name="Oval 16"/>
          <p:cNvSpPr>
            <a:spLocks noChangeArrowheads="1"/>
          </p:cNvSpPr>
          <p:nvPr/>
        </p:nvSpPr>
        <p:spPr bwMode="auto">
          <a:xfrm>
            <a:off x="2867025" y="1760538"/>
            <a:ext cx="65088" cy="34925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9" name="Oval 17"/>
          <p:cNvSpPr>
            <a:spLocks noChangeArrowheads="1"/>
          </p:cNvSpPr>
          <p:nvPr/>
        </p:nvSpPr>
        <p:spPr bwMode="auto">
          <a:xfrm>
            <a:off x="6081713" y="1760538"/>
            <a:ext cx="65087" cy="34925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90" name="Line 18"/>
          <p:cNvSpPr>
            <a:spLocks noChangeShapeType="1"/>
          </p:cNvSpPr>
          <p:nvPr/>
        </p:nvSpPr>
        <p:spPr bwMode="auto">
          <a:xfrm>
            <a:off x="2932113" y="1770063"/>
            <a:ext cx="3167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133600" y="3505200"/>
            <a:ext cx="1131888" cy="938213"/>
            <a:chOff x="888" y="2112"/>
            <a:chExt cx="840" cy="770"/>
          </a:xfrm>
        </p:grpSpPr>
        <p:sp>
          <p:nvSpPr>
            <p:cNvPr id="105492" name="AutoShape 20"/>
            <p:cNvSpPr>
              <a:spLocks noChangeArrowheads="1"/>
            </p:cNvSpPr>
            <p:nvPr/>
          </p:nvSpPr>
          <p:spPr bwMode="auto">
            <a:xfrm>
              <a:off x="988" y="2136"/>
              <a:ext cx="740" cy="746"/>
            </a:xfrm>
            <a:prstGeom prst="cube">
              <a:avLst>
                <a:gd name="adj" fmla="val 25000"/>
              </a:avLst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93" name="AutoShape 21"/>
            <p:cNvSpPr>
              <a:spLocks noChangeArrowheads="1"/>
            </p:cNvSpPr>
            <p:nvPr/>
          </p:nvSpPr>
          <p:spPr bwMode="auto">
            <a:xfrm>
              <a:off x="1134" y="2184"/>
              <a:ext cx="42" cy="54"/>
            </a:xfrm>
            <a:prstGeom prst="can">
              <a:avLst>
                <a:gd name="adj" fmla="val 32143"/>
              </a:avLst>
            </a:prstGeom>
            <a:solidFill>
              <a:schemeClr val="bg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94" name="AutoShape 22"/>
            <p:cNvSpPr>
              <a:spLocks noChangeArrowheads="1"/>
            </p:cNvSpPr>
            <p:nvPr/>
          </p:nvSpPr>
          <p:spPr bwMode="auto">
            <a:xfrm>
              <a:off x="1357" y="2184"/>
              <a:ext cx="42" cy="54"/>
            </a:xfrm>
            <a:prstGeom prst="can">
              <a:avLst>
                <a:gd name="adj" fmla="val 32143"/>
              </a:avLst>
            </a:prstGeom>
            <a:solidFill>
              <a:schemeClr val="bg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95" name="AutoShape 23"/>
            <p:cNvSpPr>
              <a:spLocks noChangeArrowheads="1"/>
            </p:cNvSpPr>
            <p:nvPr/>
          </p:nvSpPr>
          <p:spPr bwMode="auto">
            <a:xfrm>
              <a:off x="1208" y="2184"/>
              <a:ext cx="42" cy="54"/>
            </a:xfrm>
            <a:prstGeom prst="can">
              <a:avLst>
                <a:gd name="adj" fmla="val 32143"/>
              </a:avLst>
            </a:prstGeom>
            <a:solidFill>
              <a:schemeClr val="bg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96" name="AutoShape 24"/>
            <p:cNvSpPr>
              <a:spLocks noChangeArrowheads="1"/>
            </p:cNvSpPr>
            <p:nvPr/>
          </p:nvSpPr>
          <p:spPr bwMode="auto">
            <a:xfrm>
              <a:off x="1432" y="2184"/>
              <a:ext cx="42" cy="54"/>
            </a:xfrm>
            <a:prstGeom prst="can">
              <a:avLst>
                <a:gd name="adj" fmla="val 32143"/>
              </a:avLst>
            </a:prstGeom>
            <a:solidFill>
              <a:schemeClr val="bg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97" name="AutoShape 25"/>
            <p:cNvSpPr>
              <a:spLocks noChangeArrowheads="1"/>
            </p:cNvSpPr>
            <p:nvPr/>
          </p:nvSpPr>
          <p:spPr bwMode="auto">
            <a:xfrm>
              <a:off x="1282" y="2184"/>
              <a:ext cx="42" cy="54"/>
            </a:xfrm>
            <a:prstGeom prst="can">
              <a:avLst>
                <a:gd name="adj" fmla="val 32143"/>
              </a:avLst>
            </a:prstGeom>
            <a:solidFill>
              <a:schemeClr val="bg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98" name="AutoShape 26"/>
            <p:cNvSpPr>
              <a:spLocks noChangeArrowheads="1"/>
            </p:cNvSpPr>
            <p:nvPr/>
          </p:nvSpPr>
          <p:spPr bwMode="auto">
            <a:xfrm>
              <a:off x="1580" y="2184"/>
              <a:ext cx="42" cy="54"/>
            </a:xfrm>
            <a:prstGeom prst="can">
              <a:avLst>
                <a:gd name="adj" fmla="val 32143"/>
              </a:avLst>
            </a:prstGeom>
            <a:solidFill>
              <a:schemeClr val="bg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99" name="AutoShape 27"/>
            <p:cNvSpPr>
              <a:spLocks noChangeArrowheads="1"/>
            </p:cNvSpPr>
            <p:nvPr/>
          </p:nvSpPr>
          <p:spPr bwMode="auto">
            <a:xfrm>
              <a:off x="1506" y="2184"/>
              <a:ext cx="42" cy="54"/>
            </a:xfrm>
            <a:prstGeom prst="can">
              <a:avLst>
                <a:gd name="adj" fmla="val 32143"/>
              </a:avLst>
            </a:prstGeom>
            <a:solidFill>
              <a:schemeClr val="bg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00" name="AutoShape 28"/>
            <p:cNvSpPr>
              <a:spLocks noChangeArrowheads="1"/>
            </p:cNvSpPr>
            <p:nvPr/>
          </p:nvSpPr>
          <p:spPr bwMode="auto">
            <a:xfrm rot="5400000">
              <a:off x="986" y="2411"/>
              <a:ext cx="73" cy="70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 algn="ctr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3" name="Group 29"/>
            <p:cNvGrpSpPr>
              <a:grpSpLocks/>
            </p:cNvGrpSpPr>
            <p:nvPr/>
          </p:nvGrpSpPr>
          <p:grpSpPr bwMode="auto">
            <a:xfrm>
              <a:off x="1100" y="2376"/>
              <a:ext cx="329" cy="96"/>
              <a:chOff x="3360" y="3648"/>
              <a:chExt cx="1152" cy="288"/>
            </a:xfrm>
          </p:grpSpPr>
          <p:sp>
            <p:nvSpPr>
              <p:cNvPr id="105502" name="AutoShape 30"/>
              <p:cNvSpPr>
                <a:spLocks noChangeArrowheads="1"/>
              </p:cNvSpPr>
              <p:nvPr/>
            </p:nvSpPr>
            <p:spPr bwMode="auto">
              <a:xfrm>
                <a:off x="3360" y="3792"/>
                <a:ext cx="1152" cy="144"/>
              </a:xfrm>
              <a:prstGeom prst="flowChartProcess">
                <a:avLst/>
              </a:prstGeom>
              <a:solidFill>
                <a:schemeClr val="bg2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bg2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05503" name="AutoShape 31"/>
              <p:cNvSpPr>
                <a:spLocks noChangeArrowheads="1"/>
              </p:cNvSpPr>
              <p:nvPr/>
            </p:nvSpPr>
            <p:spPr bwMode="auto">
              <a:xfrm>
                <a:off x="3360" y="3648"/>
                <a:ext cx="1152" cy="144"/>
              </a:xfrm>
              <a:prstGeom prst="flowChartProcess">
                <a:avLst/>
              </a:prstGeom>
              <a:solidFill>
                <a:schemeClr val="bg2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bg2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  <p:sp>
          <p:nvSpPr>
            <p:cNvPr id="105504" name="AutoShape 32"/>
            <p:cNvSpPr>
              <a:spLocks noChangeArrowheads="1"/>
            </p:cNvSpPr>
            <p:nvPr/>
          </p:nvSpPr>
          <p:spPr bwMode="auto">
            <a:xfrm rot="5400000">
              <a:off x="1446" y="2411"/>
              <a:ext cx="73" cy="70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 algn="ctr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505" name="Oval 33"/>
            <p:cNvSpPr>
              <a:spLocks noChangeArrowheads="1"/>
            </p:cNvSpPr>
            <p:nvPr/>
          </p:nvSpPr>
          <p:spPr bwMode="auto">
            <a:xfrm>
              <a:off x="991" y="2409"/>
              <a:ext cx="57" cy="73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06" name="Oval 34"/>
            <p:cNvSpPr>
              <a:spLocks noChangeArrowheads="1"/>
            </p:cNvSpPr>
            <p:nvPr/>
          </p:nvSpPr>
          <p:spPr bwMode="auto">
            <a:xfrm>
              <a:off x="1448" y="2409"/>
              <a:ext cx="57" cy="73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07" name="AutoShape 35"/>
            <p:cNvSpPr>
              <a:spLocks noChangeArrowheads="1"/>
            </p:cNvSpPr>
            <p:nvPr/>
          </p:nvSpPr>
          <p:spPr bwMode="auto">
            <a:xfrm>
              <a:off x="998" y="2418"/>
              <a:ext cx="42" cy="5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08" name="AutoShape 36"/>
            <p:cNvSpPr>
              <a:spLocks noChangeArrowheads="1"/>
            </p:cNvSpPr>
            <p:nvPr/>
          </p:nvSpPr>
          <p:spPr bwMode="auto">
            <a:xfrm>
              <a:off x="1456" y="2423"/>
              <a:ext cx="42" cy="54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09" name="AutoShape 37"/>
            <p:cNvSpPr>
              <a:spLocks noChangeArrowheads="1"/>
            </p:cNvSpPr>
            <p:nvPr/>
          </p:nvSpPr>
          <p:spPr bwMode="auto">
            <a:xfrm>
              <a:off x="1679" y="2277"/>
              <a:ext cx="21" cy="387"/>
            </a:xfrm>
            <a:prstGeom prst="can">
              <a:avLst>
                <a:gd name="adj" fmla="val 73714"/>
              </a:avLst>
            </a:prstGeom>
            <a:gradFill rotWithShape="1">
              <a:gsLst>
                <a:gs pos="0">
                  <a:schemeClr val="accent1">
                    <a:alpha val="49001"/>
                  </a:schemeClr>
                </a:gs>
                <a:gs pos="50000">
                  <a:schemeClr val="accent1">
                    <a:gamma/>
                    <a:tint val="9412"/>
                    <a:invGamma/>
                  </a:schemeClr>
                </a:gs>
                <a:gs pos="100000">
                  <a:schemeClr val="accent1">
                    <a:alpha val="49001"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10" name="AutoShape 38"/>
            <p:cNvSpPr>
              <a:spLocks noChangeArrowheads="1"/>
            </p:cNvSpPr>
            <p:nvPr/>
          </p:nvSpPr>
          <p:spPr bwMode="auto">
            <a:xfrm>
              <a:off x="997" y="2256"/>
              <a:ext cx="635" cy="144"/>
            </a:xfrm>
            <a:prstGeom prst="cube">
              <a:avLst>
                <a:gd name="adj" fmla="val 25000"/>
              </a:avLst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11" name="AutoShape 39"/>
            <p:cNvSpPr>
              <a:spLocks noChangeArrowheads="1"/>
            </p:cNvSpPr>
            <p:nvPr/>
          </p:nvSpPr>
          <p:spPr bwMode="auto">
            <a:xfrm>
              <a:off x="1152" y="2112"/>
              <a:ext cx="570" cy="48"/>
            </a:xfrm>
            <a:prstGeom prst="cube">
              <a:avLst>
                <a:gd name="adj" fmla="val 25000"/>
              </a:avLst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05512" name="AutoShape 40"/>
            <p:cNvSpPr>
              <a:spLocks noChangeArrowheads="1"/>
            </p:cNvSpPr>
            <p:nvPr/>
          </p:nvSpPr>
          <p:spPr bwMode="auto">
            <a:xfrm>
              <a:off x="1667" y="2224"/>
              <a:ext cx="37" cy="96"/>
            </a:xfrm>
            <a:prstGeom prst="can">
              <a:avLst>
                <a:gd name="adj" fmla="val 64865"/>
              </a:avLst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13" name="Text Box 41"/>
            <p:cNvSpPr txBox="1">
              <a:spLocks noChangeArrowheads="1"/>
            </p:cNvSpPr>
            <p:nvPr/>
          </p:nvSpPr>
          <p:spPr bwMode="auto">
            <a:xfrm>
              <a:off x="1296" y="2438"/>
              <a:ext cx="337" cy="3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+</a:t>
              </a:r>
            </a:p>
          </p:txBody>
        </p:sp>
        <p:sp>
          <p:nvSpPr>
            <p:cNvPr id="105514" name="Text Box 42"/>
            <p:cNvSpPr txBox="1">
              <a:spLocks noChangeArrowheads="1"/>
            </p:cNvSpPr>
            <p:nvPr/>
          </p:nvSpPr>
          <p:spPr bwMode="auto">
            <a:xfrm>
              <a:off x="888" y="2376"/>
              <a:ext cx="336" cy="3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_</a:t>
              </a:r>
            </a:p>
          </p:txBody>
        </p:sp>
      </p:grpSp>
      <p:sp>
        <p:nvSpPr>
          <p:cNvPr id="105515" name="AutoShape 43"/>
          <p:cNvSpPr>
            <a:spLocks noChangeArrowheads="1"/>
          </p:cNvSpPr>
          <p:nvPr/>
        </p:nvSpPr>
        <p:spPr bwMode="auto">
          <a:xfrm>
            <a:off x="2824163" y="1655763"/>
            <a:ext cx="220662" cy="174625"/>
          </a:xfrm>
          <a:prstGeom prst="cube">
            <a:avLst>
              <a:gd name="adj" fmla="val 25000"/>
            </a:avLst>
          </a:prstGeom>
          <a:solidFill>
            <a:srgbClr val="9D9D9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16" name="Oval 44"/>
          <p:cNvSpPr>
            <a:spLocks noChangeArrowheads="1"/>
          </p:cNvSpPr>
          <p:nvPr/>
        </p:nvSpPr>
        <p:spPr bwMode="auto">
          <a:xfrm>
            <a:off x="2882900" y="1728788"/>
            <a:ext cx="65088" cy="58737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17" name="AutoShape 45"/>
          <p:cNvSpPr>
            <a:spLocks noChangeArrowheads="1"/>
          </p:cNvSpPr>
          <p:nvPr/>
        </p:nvSpPr>
        <p:spPr bwMode="auto">
          <a:xfrm>
            <a:off x="5991225" y="1655763"/>
            <a:ext cx="220663" cy="174625"/>
          </a:xfrm>
          <a:prstGeom prst="cube">
            <a:avLst>
              <a:gd name="adj" fmla="val 25000"/>
            </a:avLst>
          </a:prstGeom>
          <a:solidFill>
            <a:srgbClr val="9D9D9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18" name="Oval 46"/>
          <p:cNvSpPr>
            <a:spLocks noChangeArrowheads="1"/>
          </p:cNvSpPr>
          <p:nvPr/>
        </p:nvSpPr>
        <p:spPr bwMode="auto">
          <a:xfrm>
            <a:off x="6049963" y="1728788"/>
            <a:ext cx="65087" cy="58737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19" name="AutoShape 47"/>
          <p:cNvSpPr>
            <a:spLocks noChangeArrowheads="1"/>
          </p:cNvSpPr>
          <p:nvPr/>
        </p:nvSpPr>
        <p:spPr bwMode="auto">
          <a:xfrm rot="4084455">
            <a:off x="3420269" y="1780381"/>
            <a:ext cx="395288" cy="225425"/>
          </a:xfrm>
          <a:prstGeom prst="parallelogram">
            <a:avLst>
              <a:gd name="adj" fmla="val 43838"/>
            </a:avLst>
          </a:prstGeom>
          <a:solidFill>
            <a:schemeClr val="accent1"/>
          </a:solidFill>
          <a:ln w="952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20" name="Oval 48"/>
          <p:cNvSpPr>
            <a:spLocks noChangeArrowheads="1"/>
          </p:cNvSpPr>
          <p:nvPr/>
        </p:nvSpPr>
        <p:spPr bwMode="auto">
          <a:xfrm>
            <a:off x="5762625" y="3865563"/>
            <a:ext cx="46038" cy="46037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21" name="Text Box 49"/>
          <p:cNvSpPr txBox="1">
            <a:spLocks noChangeArrowheads="1"/>
          </p:cNvSpPr>
          <p:nvPr/>
        </p:nvSpPr>
        <p:spPr bwMode="auto">
          <a:xfrm>
            <a:off x="5743575" y="34290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K</a:t>
            </a:r>
          </a:p>
        </p:txBody>
      </p:sp>
      <p:sp>
        <p:nvSpPr>
          <p:cNvPr id="105522" name="Rectangle 50"/>
          <p:cNvSpPr>
            <a:spLocks noChangeArrowheads="1"/>
          </p:cNvSpPr>
          <p:nvPr/>
        </p:nvSpPr>
        <p:spPr bwMode="auto">
          <a:xfrm>
            <a:off x="5400675" y="3941763"/>
            <a:ext cx="800100" cy="12382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>
              <a:rot lat="0" lon="300000" rev="0"/>
            </a:camera>
            <a:lightRig rig="legacyFlat3" dir="r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05523" name="Oval 51"/>
          <p:cNvSpPr>
            <a:spLocks noChangeArrowheads="1"/>
          </p:cNvSpPr>
          <p:nvPr/>
        </p:nvSpPr>
        <p:spPr bwMode="auto">
          <a:xfrm>
            <a:off x="5600700" y="3838575"/>
            <a:ext cx="46038" cy="46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24" name="Oval 52"/>
          <p:cNvSpPr>
            <a:spLocks noChangeArrowheads="1"/>
          </p:cNvSpPr>
          <p:nvPr/>
        </p:nvSpPr>
        <p:spPr bwMode="auto">
          <a:xfrm>
            <a:off x="6049963" y="3848100"/>
            <a:ext cx="46037" cy="46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5391150" y="3536950"/>
            <a:ext cx="685800" cy="685800"/>
            <a:chOff x="1218" y="2010"/>
            <a:chExt cx="432" cy="432"/>
          </a:xfrm>
        </p:grpSpPr>
        <p:sp>
          <p:nvSpPr>
            <p:cNvPr id="105526" name="Line 54"/>
            <p:cNvSpPr>
              <a:spLocks noChangeShapeType="1"/>
            </p:cNvSpPr>
            <p:nvPr/>
          </p:nvSpPr>
          <p:spPr bwMode="auto">
            <a:xfrm flipV="1">
              <a:off x="1440" y="2064"/>
              <a:ext cx="144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527" name="Oval 55"/>
            <p:cNvSpPr>
              <a:spLocks noChangeArrowheads="1"/>
            </p:cNvSpPr>
            <p:nvPr/>
          </p:nvSpPr>
          <p:spPr bwMode="auto">
            <a:xfrm>
              <a:off x="1218" y="2010"/>
              <a:ext cx="432" cy="432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528" name="AutoShape 56"/>
          <p:cNvSpPr>
            <a:spLocks noChangeArrowheads="1"/>
          </p:cNvSpPr>
          <p:nvPr/>
        </p:nvSpPr>
        <p:spPr bwMode="auto">
          <a:xfrm>
            <a:off x="5572125" y="3733800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B2B2B2">
                  <a:gamma/>
                  <a:shade val="46275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29" name="Oval 57"/>
          <p:cNvSpPr>
            <a:spLocks noChangeArrowheads="1"/>
          </p:cNvSpPr>
          <p:nvPr/>
        </p:nvSpPr>
        <p:spPr bwMode="auto">
          <a:xfrm>
            <a:off x="5726113" y="3832225"/>
            <a:ext cx="46037" cy="46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30" name="AutoShape 58"/>
          <p:cNvSpPr>
            <a:spLocks noChangeArrowheads="1"/>
          </p:cNvSpPr>
          <p:nvPr/>
        </p:nvSpPr>
        <p:spPr bwMode="auto">
          <a:xfrm>
            <a:off x="6172200" y="3752850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B2B2B2">
                  <a:gamma/>
                  <a:shade val="46275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31" name="AutoShape 59"/>
          <p:cNvSpPr>
            <a:spLocks noChangeArrowheads="1"/>
          </p:cNvSpPr>
          <p:nvPr/>
        </p:nvSpPr>
        <p:spPr bwMode="auto">
          <a:xfrm>
            <a:off x="3352800" y="1752600"/>
            <a:ext cx="304800" cy="304800"/>
          </a:xfrm>
          <a:prstGeom prst="parallelogram">
            <a:avLst>
              <a:gd name="adj" fmla="val 25000"/>
            </a:avLst>
          </a:prstGeom>
          <a:solidFill>
            <a:schemeClr val="accent1"/>
          </a:solidFill>
          <a:ln w="952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32" name="AutoShape 60"/>
          <p:cNvSpPr>
            <a:spLocks noChangeArrowheads="1"/>
          </p:cNvSpPr>
          <p:nvPr/>
        </p:nvSpPr>
        <p:spPr bwMode="auto">
          <a:xfrm rot="4084455">
            <a:off x="4261644" y="1780381"/>
            <a:ext cx="395288" cy="225425"/>
          </a:xfrm>
          <a:prstGeom prst="parallelogram">
            <a:avLst>
              <a:gd name="adj" fmla="val 43838"/>
            </a:avLst>
          </a:prstGeom>
          <a:solidFill>
            <a:schemeClr val="accent1"/>
          </a:solidFill>
          <a:ln w="952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33" name="AutoShape 61"/>
          <p:cNvSpPr>
            <a:spLocks noChangeArrowheads="1"/>
          </p:cNvSpPr>
          <p:nvPr/>
        </p:nvSpPr>
        <p:spPr bwMode="auto">
          <a:xfrm>
            <a:off x="4194175" y="1752600"/>
            <a:ext cx="304800" cy="304800"/>
          </a:xfrm>
          <a:prstGeom prst="parallelogram">
            <a:avLst>
              <a:gd name="adj" fmla="val 25000"/>
            </a:avLst>
          </a:prstGeom>
          <a:solidFill>
            <a:schemeClr val="accent1"/>
          </a:solidFill>
          <a:ln w="952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34" name="AutoShape 62"/>
          <p:cNvSpPr>
            <a:spLocks noChangeArrowheads="1"/>
          </p:cNvSpPr>
          <p:nvPr/>
        </p:nvSpPr>
        <p:spPr bwMode="auto">
          <a:xfrm rot="4084455">
            <a:off x="5023644" y="1780381"/>
            <a:ext cx="395288" cy="225425"/>
          </a:xfrm>
          <a:prstGeom prst="parallelogram">
            <a:avLst>
              <a:gd name="adj" fmla="val 43838"/>
            </a:avLst>
          </a:prstGeom>
          <a:solidFill>
            <a:schemeClr val="accent1"/>
          </a:solidFill>
          <a:ln w="952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35" name="AutoShape 63"/>
          <p:cNvSpPr>
            <a:spLocks noChangeArrowheads="1"/>
          </p:cNvSpPr>
          <p:nvPr/>
        </p:nvSpPr>
        <p:spPr bwMode="auto">
          <a:xfrm>
            <a:off x="4956175" y="1752600"/>
            <a:ext cx="304800" cy="304800"/>
          </a:xfrm>
          <a:prstGeom prst="parallelogram">
            <a:avLst>
              <a:gd name="adj" fmla="val 25000"/>
            </a:avLst>
          </a:prstGeom>
          <a:solidFill>
            <a:schemeClr val="accent1"/>
          </a:solidFill>
          <a:ln w="952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5536" name="Picture 64" descr="khoi den"/>
          <p:cNvPicPr>
            <a:picLocks noChangeAspect="1" noChangeArrowheads="1" noCrop="1"/>
          </p:cNvPicPr>
          <p:nvPr/>
        </p:nvPicPr>
        <p:blipFill>
          <a:blip r:embed="rId5">
            <a:lum bright="64000"/>
          </a:blip>
          <a:srcRect/>
          <a:stretch>
            <a:fillRect/>
          </a:stretch>
        </p:blipFill>
        <p:spPr bwMode="auto">
          <a:xfrm>
            <a:off x="3200400" y="609600"/>
            <a:ext cx="8159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537" name="Picture 65" descr="khoi den"/>
          <p:cNvPicPr>
            <a:picLocks noChangeAspect="1" noChangeArrowheads="1" noCrop="1"/>
          </p:cNvPicPr>
          <p:nvPr/>
        </p:nvPicPr>
        <p:blipFill>
          <a:blip r:embed="rId5">
            <a:lum bright="64000"/>
          </a:blip>
          <a:srcRect/>
          <a:stretch>
            <a:fillRect/>
          </a:stretch>
        </p:blipFill>
        <p:spPr bwMode="auto">
          <a:xfrm>
            <a:off x="4038600" y="609600"/>
            <a:ext cx="8159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538" name="Picture 66" descr="khoi den"/>
          <p:cNvPicPr>
            <a:picLocks noChangeAspect="1" noChangeArrowheads="1" noCrop="1"/>
          </p:cNvPicPr>
          <p:nvPr/>
        </p:nvPicPr>
        <p:blipFill>
          <a:blip r:embed="rId5">
            <a:lum bright="64000"/>
          </a:blip>
          <a:srcRect/>
          <a:stretch>
            <a:fillRect/>
          </a:stretch>
        </p:blipFill>
        <p:spPr bwMode="auto">
          <a:xfrm>
            <a:off x="4876800" y="685800"/>
            <a:ext cx="8159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67"/>
          <p:cNvGrpSpPr>
            <a:grpSpLocks/>
          </p:cNvGrpSpPr>
          <p:nvPr/>
        </p:nvGrpSpPr>
        <p:grpSpPr bwMode="auto">
          <a:xfrm>
            <a:off x="3810000" y="3657600"/>
            <a:ext cx="1104900" cy="407988"/>
            <a:chOff x="2448" y="3312"/>
            <a:chExt cx="696" cy="257"/>
          </a:xfrm>
        </p:grpSpPr>
        <p:sp>
          <p:nvSpPr>
            <p:cNvPr id="105540" name="AutoShape 68"/>
            <p:cNvSpPr>
              <a:spLocks noChangeArrowheads="1"/>
            </p:cNvSpPr>
            <p:nvPr/>
          </p:nvSpPr>
          <p:spPr bwMode="auto">
            <a:xfrm>
              <a:off x="2664" y="3312"/>
              <a:ext cx="96" cy="144"/>
            </a:xfrm>
            <a:prstGeom prst="flowChartProcess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41" name="AutoShape 69"/>
            <p:cNvSpPr>
              <a:spLocks noChangeArrowheads="1"/>
            </p:cNvSpPr>
            <p:nvPr/>
          </p:nvSpPr>
          <p:spPr bwMode="auto">
            <a:xfrm>
              <a:off x="3048" y="3324"/>
              <a:ext cx="96" cy="144"/>
            </a:xfrm>
            <a:prstGeom prst="flowChartProcess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42" name="Rectangle 70"/>
            <p:cNvSpPr>
              <a:spLocks noChangeArrowheads="1"/>
            </p:cNvSpPr>
            <p:nvPr/>
          </p:nvSpPr>
          <p:spPr bwMode="auto">
            <a:xfrm>
              <a:off x="2448" y="3522"/>
              <a:ext cx="672" cy="4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300000" rev="0"/>
              </a:camera>
              <a:lightRig rig="legacyFlat3" dir="r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6" name="Group 71"/>
            <p:cNvGrpSpPr>
              <a:grpSpLocks/>
            </p:cNvGrpSpPr>
            <p:nvPr/>
          </p:nvGrpSpPr>
          <p:grpSpPr bwMode="auto">
            <a:xfrm>
              <a:off x="2640" y="3312"/>
              <a:ext cx="480" cy="96"/>
              <a:chOff x="2016" y="3936"/>
              <a:chExt cx="624" cy="96"/>
            </a:xfrm>
          </p:grpSpPr>
          <p:sp>
            <p:nvSpPr>
              <p:cNvPr id="105544" name="AutoShape 72"/>
              <p:cNvSpPr>
                <a:spLocks noChangeArrowheads="1"/>
              </p:cNvSpPr>
              <p:nvPr/>
            </p:nvSpPr>
            <p:spPr bwMode="auto">
              <a:xfrm>
                <a:off x="2016" y="3936"/>
                <a:ext cx="144" cy="96"/>
              </a:xfrm>
              <a:prstGeom prst="flowChartMagneticDrum">
                <a:avLst/>
              </a:prstGeom>
              <a:gradFill rotWithShape="1">
                <a:gsLst>
                  <a:gs pos="0">
                    <a:srgbClr val="FFFFCC">
                      <a:alpha val="55000"/>
                    </a:srgbClr>
                  </a:gs>
                  <a:gs pos="50000">
                    <a:srgbClr val="FFFFCC">
                      <a:gamma/>
                      <a:tint val="6275"/>
                      <a:invGamma/>
                    </a:srgbClr>
                  </a:gs>
                  <a:gs pos="100000">
                    <a:srgbClr val="FFFFCC">
                      <a:alpha val="55000"/>
                    </a:srgbClr>
                  </a:gs>
                </a:gsLst>
                <a:lin ang="5400000" scaled="1"/>
              </a:gradFill>
              <a:ln w="63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45" name="AutoShape 73"/>
              <p:cNvSpPr>
                <a:spLocks noChangeArrowheads="1"/>
              </p:cNvSpPr>
              <p:nvPr/>
            </p:nvSpPr>
            <p:spPr bwMode="auto">
              <a:xfrm rot="5400000">
                <a:off x="2352" y="3720"/>
                <a:ext cx="48" cy="528"/>
              </a:xfrm>
              <a:prstGeom prst="can">
                <a:avLst>
                  <a:gd name="adj" fmla="val 80972"/>
                </a:avLst>
              </a:prstGeom>
              <a:gradFill rotWithShape="1">
                <a:gsLst>
                  <a:gs pos="0">
                    <a:srgbClr val="FFFFCC">
                      <a:alpha val="55000"/>
                    </a:srgbClr>
                  </a:gs>
                  <a:gs pos="50000">
                    <a:srgbClr val="FFFFCC">
                      <a:gamma/>
                      <a:tint val="6275"/>
                      <a:invGamma/>
                    </a:srgbClr>
                  </a:gs>
                  <a:gs pos="100000">
                    <a:srgbClr val="FFFFCC">
                      <a:alpha val="55000"/>
                    </a:srgbClr>
                  </a:gs>
                </a:gsLst>
                <a:lin ang="5400000" scaled="1"/>
              </a:gradFill>
              <a:ln w="63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46" name="AutoShape 74"/>
              <p:cNvSpPr>
                <a:spLocks noChangeArrowheads="1"/>
              </p:cNvSpPr>
              <p:nvPr/>
            </p:nvSpPr>
            <p:spPr bwMode="auto">
              <a:xfrm>
                <a:off x="2496" y="3936"/>
                <a:ext cx="144" cy="96"/>
              </a:xfrm>
              <a:prstGeom prst="flowChartMagneticDrum">
                <a:avLst/>
              </a:prstGeom>
              <a:gradFill rotWithShape="1">
                <a:gsLst>
                  <a:gs pos="0">
                    <a:srgbClr val="FFFFCC">
                      <a:alpha val="55000"/>
                    </a:srgbClr>
                  </a:gs>
                  <a:gs pos="50000">
                    <a:srgbClr val="FFFFCC">
                      <a:gamma/>
                      <a:tint val="6275"/>
                      <a:invGamma/>
                    </a:srgbClr>
                  </a:gs>
                  <a:gs pos="100000">
                    <a:srgbClr val="FFFFCC">
                      <a:alpha val="55000"/>
                    </a:srgbClr>
                  </a:gs>
                </a:gsLst>
                <a:lin ang="5400000" scaled="1"/>
              </a:gradFill>
              <a:ln w="63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547" name="AutoShape 75"/>
            <p:cNvSpPr>
              <a:spLocks noChangeArrowheads="1"/>
            </p:cNvSpPr>
            <p:nvPr/>
          </p:nvSpPr>
          <p:spPr bwMode="auto">
            <a:xfrm>
              <a:off x="2616" y="3360"/>
              <a:ext cx="96" cy="144"/>
            </a:xfrm>
            <a:prstGeom prst="flowChartProcess">
              <a:avLst/>
            </a:prstGeom>
            <a:solidFill>
              <a:schemeClr val="accent1"/>
            </a:solidFill>
            <a:ln w="9525" algn="ctr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48" name="AutoShape 76"/>
            <p:cNvSpPr>
              <a:spLocks noChangeArrowheads="1"/>
            </p:cNvSpPr>
            <p:nvPr/>
          </p:nvSpPr>
          <p:spPr bwMode="auto">
            <a:xfrm>
              <a:off x="2976" y="3348"/>
              <a:ext cx="96" cy="144"/>
            </a:xfrm>
            <a:prstGeom prst="flowChartProcess">
              <a:avLst/>
            </a:prstGeom>
            <a:solidFill>
              <a:schemeClr val="accent1"/>
            </a:solidFill>
            <a:ln w="9525" algn="ctr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549" name="Freeform 77"/>
          <p:cNvSpPr>
            <a:spLocks/>
          </p:cNvSpPr>
          <p:nvPr/>
        </p:nvSpPr>
        <p:spPr bwMode="auto">
          <a:xfrm>
            <a:off x="2959100" y="3695700"/>
            <a:ext cx="1155700" cy="190500"/>
          </a:xfrm>
          <a:custGeom>
            <a:avLst/>
            <a:gdLst/>
            <a:ahLst/>
            <a:cxnLst>
              <a:cxn ang="0">
                <a:pos x="8" y="120"/>
              </a:cxn>
              <a:cxn ang="0">
                <a:pos x="56" y="24"/>
              </a:cxn>
              <a:cxn ang="0">
                <a:pos x="344" y="24"/>
              </a:cxn>
              <a:cxn ang="0">
                <a:pos x="488" y="72"/>
              </a:cxn>
              <a:cxn ang="0">
                <a:pos x="728" y="0"/>
              </a:cxn>
            </a:cxnLst>
            <a:rect l="0" t="0" r="r" b="b"/>
            <a:pathLst>
              <a:path w="728" h="120">
                <a:moveTo>
                  <a:pt x="8" y="120"/>
                </a:moveTo>
                <a:cubicBezTo>
                  <a:pt x="4" y="80"/>
                  <a:pt x="0" y="40"/>
                  <a:pt x="56" y="24"/>
                </a:cubicBezTo>
                <a:cubicBezTo>
                  <a:pt x="112" y="8"/>
                  <a:pt x="272" y="16"/>
                  <a:pt x="344" y="24"/>
                </a:cubicBezTo>
                <a:cubicBezTo>
                  <a:pt x="416" y="32"/>
                  <a:pt x="424" y="76"/>
                  <a:pt x="488" y="72"/>
                </a:cubicBezTo>
                <a:cubicBezTo>
                  <a:pt x="552" y="68"/>
                  <a:pt x="678" y="15"/>
                  <a:pt x="728" y="0"/>
                </a:cubicBezTo>
              </a:path>
            </a:pathLst>
          </a:custGeom>
          <a:noFill/>
          <a:ln w="1270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50" name="Freeform 78"/>
          <p:cNvSpPr>
            <a:spLocks/>
          </p:cNvSpPr>
          <p:nvPr/>
        </p:nvSpPr>
        <p:spPr bwMode="auto">
          <a:xfrm>
            <a:off x="4876800" y="3568700"/>
            <a:ext cx="762000" cy="266700"/>
          </a:xfrm>
          <a:custGeom>
            <a:avLst/>
            <a:gdLst/>
            <a:ahLst/>
            <a:cxnLst>
              <a:cxn ang="0">
                <a:pos x="0" y="104"/>
              </a:cxn>
              <a:cxn ang="0">
                <a:pos x="96" y="8"/>
              </a:cxn>
              <a:cxn ang="0">
                <a:pos x="288" y="152"/>
              </a:cxn>
              <a:cxn ang="0">
                <a:pos x="480" y="104"/>
              </a:cxn>
            </a:cxnLst>
            <a:rect l="0" t="0" r="r" b="b"/>
            <a:pathLst>
              <a:path w="480" h="168">
                <a:moveTo>
                  <a:pt x="0" y="104"/>
                </a:moveTo>
                <a:cubicBezTo>
                  <a:pt x="24" y="52"/>
                  <a:pt x="48" y="0"/>
                  <a:pt x="96" y="8"/>
                </a:cubicBezTo>
                <a:cubicBezTo>
                  <a:pt x="144" y="16"/>
                  <a:pt x="224" y="136"/>
                  <a:pt x="288" y="152"/>
                </a:cubicBezTo>
                <a:cubicBezTo>
                  <a:pt x="352" y="168"/>
                  <a:pt x="416" y="136"/>
                  <a:pt x="480" y="104"/>
                </a:cubicBezTo>
              </a:path>
            </a:pathLst>
          </a:custGeom>
          <a:noFill/>
          <a:ln w="1270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51" name="Freeform 79"/>
          <p:cNvSpPr>
            <a:spLocks/>
          </p:cNvSpPr>
          <p:nvPr/>
        </p:nvSpPr>
        <p:spPr bwMode="auto">
          <a:xfrm>
            <a:off x="1968500" y="1752600"/>
            <a:ext cx="927100" cy="2133600"/>
          </a:xfrm>
          <a:custGeom>
            <a:avLst/>
            <a:gdLst/>
            <a:ahLst/>
            <a:cxnLst>
              <a:cxn ang="0">
                <a:pos x="584" y="0"/>
              </a:cxn>
              <a:cxn ang="0">
                <a:pos x="332" y="228"/>
              </a:cxn>
              <a:cxn ang="0">
                <a:pos x="152" y="624"/>
              </a:cxn>
              <a:cxn ang="0">
                <a:pos x="8" y="816"/>
              </a:cxn>
              <a:cxn ang="0">
                <a:pos x="104" y="1248"/>
              </a:cxn>
              <a:cxn ang="0">
                <a:pos x="200" y="1344"/>
              </a:cxn>
            </a:cxnLst>
            <a:rect l="0" t="0" r="r" b="b"/>
            <a:pathLst>
              <a:path w="584" h="1344">
                <a:moveTo>
                  <a:pt x="584" y="0"/>
                </a:moveTo>
                <a:cubicBezTo>
                  <a:pt x="542" y="38"/>
                  <a:pt x="404" y="124"/>
                  <a:pt x="332" y="228"/>
                </a:cubicBezTo>
                <a:cubicBezTo>
                  <a:pt x="260" y="332"/>
                  <a:pt x="206" y="526"/>
                  <a:pt x="152" y="624"/>
                </a:cubicBezTo>
                <a:cubicBezTo>
                  <a:pt x="98" y="722"/>
                  <a:pt x="16" y="712"/>
                  <a:pt x="8" y="816"/>
                </a:cubicBezTo>
                <a:cubicBezTo>
                  <a:pt x="0" y="920"/>
                  <a:pt x="72" y="1160"/>
                  <a:pt x="104" y="1248"/>
                </a:cubicBezTo>
                <a:cubicBezTo>
                  <a:pt x="136" y="1336"/>
                  <a:pt x="168" y="1340"/>
                  <a:pt x="200" y="1344"/>
                </a:cubicBezTo>
              </a:path>
            </a:pathLst>
          </a:custGeom>
          <a:noFill/>
          <a:ln w="1270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52" name="Freeform 80"/>
          <p:cNvSpPr>
            <a:spLocks/>
          </p:cNvSpPr>
          <p:nvPr/>
        </p:nvSpPr>
        <p:spPr bwMode="auto">
          <a:xfrm>
            <a:off x="6096000" y="1752600"/>
            <a:ext cx="755650" cy="1981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144"/>
              </a:cxn>
              <a:cxn ang="0">
                <a:pos x="384" y="288"/>
              </a:cxn>
              <a:cxn ang="0">
                <a:pos x="336" y="912"/>
              </a:cxn>
              <a:cxn ang="0">
                <a:pos x="432" y="1104"/>
              </a:cxn>
              <a:cxn ang="0">
                <a:pos x="72" y="1248"/>
              </a:cxn>
            </a:cxnLst>
            <a:rect l="0" t="0" r="r" b="b"/>
            <a:pathLst>
              <a:path w="476" h="1248">
                <a:moveTo>
                  <a:pt x="0" y="0"/>
                </a:moveTo>
                <a:cubicBezTo>
                  <a:pt x="64" y="48"/>
                  <a:pt x="128" y="96"/>
                  <a:pt x="192" y="144"/>
                </a:cubicBezTo>
                <a:cubicBezTo>
                  <a:pt x="256" y="192"/>
                  <a:pt x="360" y="160"/>
                  <a:pt x="384" y="288"/>
                </a:cubicBezTo>
                <a:cubicBezTo>
                  <a:pt x="408" y="416"/>
                  <a:pt x="328" y="776"/>
                  <a:pt x="336" y="912"/>
                </a:cubicBezTo>
                <a:cubicBezTo>
                  <a:pt x="344" y="1048"/>
                  <a:pt x="476" y="1048"/>
                  <a:pt x="432" y="1104"/>
                </a:cubicBezTo>
                <a:cubicBezTo>
                  <a:pt x="388" y="1160"/>
                  <a:pt x="147" y="1218"/>
                  <a:pt x="72" y="1248"/>
                </a:cubicBezTo>
              </a:path>
            </a:pathLst>
          </a:custGeom>
          <a:noFill/>
          <a:ln w="1270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53" name="Line 81"/>
          <p:cNvSpPr>
            <a:spLocks noChangeShapeType="1"/>
          </p:cNvSpPr>
          <p:nvPr/>
        </p:nvSpPr>
        <p:spPr bwMode="auto">
          <a:xfrm>
            <a:off x="4267200" y="371475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54" name="AutoShape 82"/>
          <p:cNvSpPr>
            <a:spLocks noChangeArrowheads="1"/>
          </p:cNvSpPr>
          <p:nvPr/>
        </p:nvSpPr>
        <p:spPr bwMode="auto">
          <a:xfrm rot="13442228">
            <a:off x="4114800" y="3276600"/>
            <a:ext cx="762000" cy="446088"/>
          </a:xfrm>
          <a:prstGeom prst="lightningBolt">
            <a:avLst/>
          </a:prstGeom>
          <a:gradFill rotWithShape="1">
            <a:gsLst>
              <a:gs pos="0">
                <a:srgbClr val="FF0000">
                  <a:alpha val="84000"/>
                </a:srgbClr>
              </a:gs>
              <a:gs pos="100000">
                <a:srgbClr val="FF0000">
                  <a:gamma/>
                  <a:tint val="12549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55" name="Text Box 83"/>
          <p:cNvSpPr txBox="1">
            <a:spLocks noChangeArrowheads="1"/>
          </p:cNvSpPr>
          <p:nvPr/>
        </p:nvSpPr>
        <p:spPr bwMode="auto">
          <a:xfrm>
            <a:off x="2057400" y="4338638"/>
            <a:ext cx="12192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ắc qui</a:t>
            </a:r>
          </a:p>
        </p:txBody>
      </p:sp>
      <p:sp>
        <p:nvSpPr>
          <p:cNvPr id="105556" name="Text Box 84"/>
          <p:cNvSpPr txBox="1">
            <a:spLocks noChangeArrowheads="1"/>
          </p:cNvSpPr>
          <p:nvPr/>
        </p:nvSpPr>
        <p:spPr bwMode="auto">
          <a:xfrm>
            <a:off x="3657600" y="4267200"/>
            <a:ext cx="1295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Cầu chì</a:t>
            </a:r>
          </a:p>
        </p:txBody>
      </p:sp>
      <p:sp>
        <p:nvSpPr>
          <p:cNvPr id="105557" name="Text Box 85"/>
          <p:cNvSpPr txBox="1">
            <a:spLocks noChangeArrowheads="1"/>
          </p:cNvSpPr>
          <p:nvPr/>
        </p:nvSpPr>
        <p:spPr bwMode="auto">
          <a:xfrm>
            <a:off x="5181600" y="4267200"/>
            <a:ext cx="1295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Công tắc</a:t>
            </a:r>
          </a:p>
        </p:txBody>
      </p:sp>
      <p:sp>
        <p:nvSpPr>
          <p:cNvPr id="105558" name="Text Box 86"/>
          <p:cNvSpPr txBox="1">
            <a:spLocks noChangeArrowheads="1"/>
          </p:cNvSpPr>
          <p:nvPr/>
        </p:nvSpPr>
        <p:spPr bwMode="auto">
          <a:xfrm>
            <a:off x="2133600" y="5486400"/>
            <a:ext cx="4953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TÁC DỤNG NHIỆT CỦA DÒNG ĐIỆN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5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5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5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5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5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5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5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5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055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055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05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C 0.00347 0.11574 0.00694 0.23148 0.00833 0.27778 " pathEditMode="relative" rAng="0" ptsTypes="aA">
                                      <p:cBhvr>
                                        <p:cTn id="35" dur="5000" fill="hold"/>
                                        <p:tgtEl>
                                          <p:spTgt spid="1055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139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7" dur="5000" fill="hold"/>
                                        <p:tgtEl>
                                          <p:spTgt spid="1055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L 0.021 0.17963 " pathEditMode="relative" rAng="0" ptsTypes="AA">
                                      <p:cBhvr>
                                        <p:cTn id="39" dur="5000" fill="hold"/>
                                        <p:tgtEl>
                                          <p:spTgt spid="1055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9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1" dur="5000" fill="hold"/>
                                        <p:tgtEl>
                                          <p:spTgt spid="1055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C -0.00781 0.06713 -0.01562 0.13425 -0.01875 0.16111 " pathEditMode="relative" ptsTypes="aA">
                                      <p:cBhvr>
                                        <p:cTn id="43" dur="5000" fill="hold"/>
                                        <p:tgtEl>
                                          <p:spTgt spid="1055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5" dur="5000" fill="hold"/>
                                        <p:tgtEl>
                                          <p:spTgt spid="1055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07407E-6 L 0.01233 0.21296 " pathEditMode="relative" rAng="0" ptsTypes="AA">
                                      <p:cBhvr>
                                        <p:cTn id="47" dur="5000" fill="hold"/>
                                        <p:tgtEl>
                                          <p:spTgt spid="1055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106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9" dur="5000" fill="hold"/>
                                        <p:tgtEl>
                                          <p:spTgt spid="1055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22222E-6 C -0.01059 0.09722 -0.02118 0.19444 -0.02535 0.23333 " pathEditMode="relative" rAng="0" ptsTypes="aA">
                                      <p:cBhvr>
                                        <p:cTn id="51" dur="5000" fill="hold"/>
                                        <p:tgtEl>
                                          <p:spTgt spid="1055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117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53" dur="5000" fill="hold"/>
                                        <p:tgtEl>
                                          <p:spTgt spid="1055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0.02066 0.21296 " pathEditMode="relative" rAng="0" ptsTypes="AA">
                                      <p:cBhvr>
                                        <p:cTn id="55" dur="5000" fill="hold"/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106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57" dur="5000" fill="hold"/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5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5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55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1055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05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519" grpId="0" animBg="1"/>
      <p:bldP spid="105519" grpId="1" animBg="1"/>
      <p:bldP spid="105531" grpId="0" animBg="1"/>
      <p:bldP spid="105531" grpId="1" animBg="1"/>
      <p:bldP spid="105532" grpId="0" animBg="1"/>
      <p:bldP spid="105532" grpId="1" animBg="1"/>
      <p:bldP spid="105533" grpId="0" animBg="1"/>
      <p:bldP spid="105533" grpId="1" animBg="1"/>
      <p:bldP spid="105534" grpId="0" animBg="1"/>
      <p:bldP spid="105534" grpId="1" animBg="1"/>
      <p:bldP spid="105535" grpId="0" animBg="1"/>
      <p:bldP spid="105535" grpId="1" animBg="1"/>
      <p:bldP spid="105553" grpId="0" animBg="1"/>
      <p:bldP spid="105554" grpId="0" animBg="1"/>
      <p:bldP spid="10555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68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</cp:revision>
  <dcterms:created xsi:type="dcterms:W3CDTF">2018-02-23T15:10:37Z</dcterms:created>
  <dcterms:modified xsi:type="dcterms:W3CDTF">2018-02-23T15:11:46Z</dcterms:modified>
</cp:coreProperties>
</file>